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 id="2147483668" r:id="rId2"/>
  </p:sldMasterIdLst>
  <p:notesMasterIdLst>
    <p:notesMasterId r:id="rId18"/>
  </p:notesMasterIdLst>
  <p:sldIdLst>
    <p:sldId id="257" r:id="rId3"/>
    <p:sldId id="352" r:id="rId4"/>
    <p:sldId id="353" r:id="rId5"/>
    <p:sldId id="355" r:id="rId6"/>
    <p:sldId id="394" r:id="rId7"/>
    <p:sldId id="297" r:id="rId8"/>
    <p:sldId id="295" r:id="rId9"/>
    <p:sldId id="298" r:id="rId10"/>
    <p:sldId id="391" r:id="rId11"/>
    <p:sldId id="321" r:id="rId12"/>
    <p:sldId id="392" r:id="rId13"/>
    <p:sldId id="369" r:id="rId14"/>
    <p:sldId id="368" r:id="rId15"/>
    <p:sldId id="366" r:id="rId16"/>
    <p:sldId id="281" r:id="rId17"/>
  </p:sldIdLst>
  <p:sldSz cx="12192000" cy="6858000"/>
  <p:notesSz cx="6858000" cy="9144000"/>
  <p:photoAlbum/>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C6A5E47-3554-46C0-B162-02816DD5FB9B}">
          <p14:sldIdLst>
            <p14:sldId id="257"/>
            <p14:sldId id="352"/>
            <p14:sldId id="353"/>
            <p14:sldId id="355"/>
            <p14:sldId id="394"/>
            <p14:sldId id="297"/>
            <p14:sldId id="295"/>
            <p14:sldId id="298"/>
            <p14:sldId id="391"/>
            <p14:sldId id="321"/>
            <p14:sldId id="392"/>
            <p14:sldId id="369"/>
            <p14:sldId id="368"/>
            <p14:sldId id="366"/>
          </p14:sldIdLst>
        </p14:section>
        <p14:section name="Untitled Section" id="{3F0B9EDB-4624-498B-8A73-507F633ED063}">
          <p14:sldIdLst>
            <p14:sldId id="281"/>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onstantin Borodets" initials="KB" lastIdx="1" clrIdx="0">
    <p:extLst>
      <p:ext uri="{19B8F6BF-5375-455C-9EA6-DF929625EA0E}">
        <p15:presenceInfo xmlns:p15="http://schemas.microsoft.com/office/powerpoint/2012/main" userId="S-1-5-21-3601715631-2936504769-2422868617-433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4B71"/>
    <a:srgbClr val="F6F6F6"/>
    <a:srgbClr val="E3E1E2"/>
    <a:srgbClr val="636466"/>
    <a:srgbClr val="C3C3C5"/>
    <a:srgbClr val="E2E3E5"/>
    <a:srgbClr val="7C7B86"/>
    <a:srgbClr val="ACACAE"/>
    <a:srgbClr val="E9EAEC"/>
    <a:srgbClr val="AAA9A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3647" autoAdjust="0"/>
    <p:restoredTop sz="96362" autoAdjust="0"/>
  </p:normalViewPr>
  <p:slideViewPr>
    <p:cSldViewPr snapToGrid="0" showGuides="1">
      <p:cViewPr varScale="1">
        <p:scale>
          <a:sx n="110" d="100"/>
          <a:sy n="110" d="100"/>
        </p:scale>
        <p:origin x="47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embeddings/oleObject1.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9E4-4887-8372-88A88658B622}"/>
              </c:ext>
            </c:extLst>
          </c:dPt>
          <c:dPt>
            <c:idx val="1"/>
            <c:bubble3D val="0"/>
            <c:spPr>
              <a:solidFill>
                <a:schemeClr val="bg2">
                  <a:lumMod val="50000"/>
                </a:schemeClr>
              </a:solidFill>
              <a:ln w="19050">
                <a:solidFill>
                  <a:schemeClr val="lt1"/>
                </a:solidFill>
              </a:ln>
              <a:effectLst/>
            </c:spPr>
            <c:extLst>
              <c:ext xmlns:c16="http://schemas.microsoft.com/office/drawing/2014/chart" uri="{C3380CC4-5D6E-409C-BE32-E72D297353CC}">
                <c16:uniqueId val="{00000003-B9E4-4887-8372-88A88658B62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B9E4-4887-8372-88A88658B622}"/>
              </c:ext>
            </c:extLst>
          </c:dPt>
          <c:dPt>
            <c:idx val="3"/>
            <c:bubble3D val="0"/>
            <c:spPr>
              <a:solidFill>
                <a:schemeClr val="accent1">
                  <a:lumMod val="40000"/>
                  <a:lumOff val="60000"/>
                </a:schemeClr>
              </a:solidFill>
              <a:ln w="19050">
                <a:solidFill>
                  <a:schemeClr val="lt1"/>
                </a:solidFill>
              </a:ln>
              <a:effectLst/>
            </c:spPr>
            <c:extLst>
              <c:ext xmlns:c16="http://schemas.microsoft.com/office/drawing/2014/chart" uri="{C3380CC4-5D6E-409C-BE32-E72D297353CC}">
                <c16:uniqueId val="{00000007-B9E4-4887-8372-88A88658B622}"/>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B9E4-4887-8372-88A88658B622}"/>
              </c:ext>
            </c:extLst>
          </c:dPt>
          <c:dPt>
            <c:idx val="5"/>
            <c:bubble3D val="0"/>
            <c:spPr>
              <a:solidFill>
                <a:schemeClr val="tx2"/>
              </a:solidFill>
              <a:ln w="19050">
                <a:solidFill>
                  <a:schemeClr val="lt1"/>
                </a:solidFill>
              </a:ln>
              <a:effectLst/>
            </c:spPr>
            <c:extLst>
              <c:ext xmlns:c16="http://schemas.microsoft.com/office/drawing/2014/chart" uri="{C3380CC4-5D6E-409C-BE32-E72D297353CC}">
                <c16:uniqueId val="{0000000B-B9E4-4887-8372-88A88658B622}"/>
              </c:ext>
            </c:extLst>
          </c:dPt>
          <c:dLbls>
            <c:dLbl>
              <c:idx val="0"/>
              <c:spPr>
                <a:noFill/>
                <a:ln>
                  <a:noFill/>
                </a:ln>
                <a:effectLst/>
              </c:spPr>
              <c:txPr>
                <a:bodyPr rot="0" spcFirstLastPara="1" vertOverflow="ellipsis" vert="horz" wrap="square" anchor="ctr" anchorCtr="1"/>
                <a:lstStyle/>
                <a:p>
                  <a:pPr>
                    <a:defRPr lang="en-US" sz="1400" b="0" i="0" u="none" strike="noStrike" kern="1200" baseline="0">
                      <a:solidFill>
                        <a:schemeClr val="bg1"/>
                      </a:solidFill>
                      <a:latin typeface="+mn-lt"/>
                      <a:ea typeface="+mn-ea"/>
                      <a:cs typeface="+mn-cs"/>
                    </a:defRPr>
                  </a:pPr>
                  <a:endParaRPr lang="es-AR"/>
                </a:p>
              </c:txPr>
              <c:showLegendKey val="0"/>
              <c:showVal val="1"/>
              <c:showCatName val="1"/>
              <c:showSerName val="0"/>
              <c:showPercent val="0"/>
              <c:showBubbleSize val="0"/>
              <c:extLst>
                <c:ext xmlns:c16="http://schemas.microsoft.com/office/drawing/2014/chart" uri="{C3380CC4-5D6E-409C-BE32-E72D297353CC}">
                  <c16:uniqueId val="{00000001-B9E4-4887-8372-88A88658B622}"/>
                </c:ext>
              </c:extLst>
            </c:dLbl>
            <c:dLbl>
              <c:idx val="1"/>
              <c:spPr>
                <a:noFill/>
                <a:ln>
                  <a:noFill/>
                </a:ln>
                <a:effectLst/>
              </c:spPr>
              <c:txPr>
                <a:bodyPr rot="0" spcFirstLastPara="1" vertOverflow="ellipsis" vert="horz" wrap="square" anchor="ctr" anchorCtr="1"/>
                <a:lstStyle/>
                <a:p>
                  <a:pPr>
                    <a:defRPr lang="en-US" sz="1400" b="0" i="0" u="none" strike="noStrike" kern="1200" baseline="0">
                      <a:solidFill>
                        <a:schemeClr val="bg1"/>
                      </a:solidFill>
                      <a:latin typeface="+mn-lt"/>
                      <a:ea typeface="+mn-ea"/>
                      <a:cs typeface="+mn-cs"/>
                    </a:defRPr>
                  </a:pPr>
                  <a:endParaRPr lang="es-AR"/>
                </a:p>
              </c:txPr>
              <c:showLegendKey val="0"/>
              <c:showVal val="1"/>
              <c:showCatName val="1"/>
              <c:showSerName val="0"/>
              <c:showPercent val="0"/>
              <c:showBubbleSize val="0"/>
              <c:extLst>
                <c:ext xmlns:c16="http://schemas.microsoft.com/office/drawing/2014/chart" uri="{C3380CC4-5D6E-409C-BE32-E72D297353CC}">
                  <c16:uniqueId val="{00000003-B9E4-4887-8372-88A88658B622}"/>
                </c:ext>
              </c:extLst>
            </c:dLbl>
            <c:dLbl>
              <c:idx val="5"/>
              <c:spPr>
                <a:noFill/>
                <a:ln>
                  <a:noFill/>
                </a:ln>
                <a:effectLst/>
              </c:spPr>
              <c:txPr>
                <a:bodyPr rot="0" spcFirstLastPara="1" vertOverflow="ellipsis" vert="horz" wrap="square" anchor="ctr" anchorCtr="1"/>
                <a:lstStyle/>
                <a:p>
                  <a:pPr>
                    <a:defRPr lang="en-US" sz="1400" b="0" i="0" u="none" strike="noStrike" kern="1200" baseline="0">
                      <a:solidFill>
                        <a:schemeClr val="bg1"/>
                      </a:solidFill>
                      <a:latin typeface="+mn-lt"/>
                      <a:ea typeface="+mn-ea"/>
                      <a:cs typeface="+mn-cs"/>
                    </a:defRPr>
                  </a:pPr>
                  <a:endParaRPr lang="es-AR"/>
                </a:p>
              </c:txPr>
              <c:showLegendKey val="0"/>
              <c:showVal val="1"/>
              <c:showCatName val="1"/>
              <c:showSerName val="0"/>
              <c:showPercent val="0"/>
              <c:showBubbleSize val="0"/>
              <c:extLst>
                <c:ext xmlns:c16="http://schemas.microsoft.com/office/drawing/2014/chart" uri="{C3380CC4-5D6E-409C-BE32-E72D297353CC}">
                  <c16:uniqueId val="{0000000B-B9E4-4887-8372-88A88658B622}"/>
                </c:ext>
              </c:extLst>
            </c:dLbl>
            <c:spPr>
              <a:noFill/>
              <a:ln>
                <a:noFill/>
              </a:ln>
              <a:effectLst/>
            </c:spPr>
            <c:txPr>
              <a:bodyPr rot="0" spcFirstLastPara="1" vertOverflow="ellipsis" vert="horz" wrap="square" anchor="ctr" anchorCtr="1"/>
              <a:lstStyle/>
              <a:p>
                <a:pPr>
                  <a:defRPr lang="en-US" sz="1400" b="0" i="0" u="none" strike="noStrike" kern="1200" baseline="0">
                    <a:solidFill>
                      <a:schemeClr val="tx1"/>
                    </a:solidFill>
                    <a:latin typeface="+mn-lt"/>
                    <a:ea typeface="+mn-ea"/>
                    <a:cs typeface="+mn-cs"/>
                  </a:defRPr>
                </a:pPr>
                <a:endParaRPr lang="es-AR"/>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Data!$D$55:$D$60</c:f>
              <c:strCache>
                <c:ptCount val="6"/>
                <c:pt idx="0">
                  <c:v>Telecom</c:v>
                </c:pt>
                <c:pt idx="1">
                  <c:v>Real estate</c:v>
                </c:pt>
                <c:pt idx="2">
                  <c:v>Tech</c:v>
                </c:pt>
                <c:pt idx="3">
                  <c:v>Agriculture</c:v>
                </c:pt>
                <c:pt idx="4">
                  <c:v>Others</c:v>
                </c:pt>
                <c:pt idx="5">
                  <c:v>Cash</c:v>
                </c:pt>
              </c:strCache>
            </c:strRef>
          </c:cat>
          <c:val>
            <c:numRef>
              <c:f>Data!$E$55:$E$60</c:f>
              <c:numCache>
                <c:formatCode>0%</c:formatCode>
                <c:ptCount val="6"/>
                <c:pt idx="0">
                  <c:v>0.20973913598686758</c:v>
                </c:pt>
                <c:pt idx="1">
                  <c:v>0.26580052848743663</c:v>
                </c:pt>
                <c:pt idx="2">
                  <c:v>5.8863442174321177E-2</c:v>
                </c:pt>
                <c:pt idx="3">
                  <c:v>4.3488112810064733E-2</c:v>
                </c:pt>
                <c:pt idx="4">
                  <c:v>2.7879004585654028E-2</c:v>
                </c:pt>
                <c:pt idx="5">
                  <c:v>0.39422977595565589</c:v>
                </c:pt>
              </c:numCache>
            </c:numRef>
          </c:val>
          <c:extLst>
            <c:ext xmlns:c16="http://schemas.microsoft.com/office/drawing/2014/chart" uri="{C3380CC4-5D6E-409C-BE32-E72D297353CC}">
              <c16:uniqueId val="{0000000C-B9E4-4887-8372-88A88658B62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lang="en-US" sz="1400" b="0" i="0" u="none" strike="noStrike" kern="1200" baseline="0">
          <a:solidFill>
            <a:schemeClr val="tx1"/>
          </a:solidFill>
          <a:latin typeface="+mn-lt"/>
          <a:ea typeface="+mn-ea"/>
          <a:cs typeface="+mn-cs"/>
        </a:defRPr>
      </a:pPr>
      <a:endParaRPr lang="es-AR"/>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v>Series 6 p</c:v>
          </c:tx>
          <c:spPr>
            <a:solidFill>
              <a:schemeClr val="tx2">
                <a:lumMod val="75000"/>
              </a:schemeClr>
            </a:solidFill>
            <a:ln>
              <a:noFill/>
            </a:ln>
            <a:effectLst/>
          </c:spPr>
          <c:invertIfNegative val="0"/>
          <c:dLbls>
            <c:dLbl>
              <c:idx val="6"/>
              <c:delete val="1"/>
              <c:extLst>
                <c:ext xmlns:c15="http://schemas.microsoft.com/office/drawing/2012/chart" uri="{CE6537A1-D6FC-4f65-9D91-7224C49458BB}"/>
                <c:ext xmlns:c16="http://schemas.microsoft.com/office/drawing/2014/chart" uri="{C3380CC4-5D6E-409C-BE32-E72D297353CC}">
                  <c16:uniqueId val="{00000005-57DA-4097-AA97-BFFAD4858D46}"/>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s-A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'[מצגת חברה.xlsx]Data'!$E$21:$K$21</c:f>
              <c:numCache>
                <c:formatCode>General</c:formatCode>
                <c:ptCount val="7"/>
                <c:pt idx="0">
                  <c:v>2020</c:v>
                </c:pt>
                <c:pt idx="1">
                  <c:v>2021</c:v>
                </c:pt>
                <c:pt idx="2">
                  <c:v>2022</c:v>
                </c:pt>
                <c:pt idx="3">
                  <c:v>2023</c:v>
                </c:pt>
                <c:pt idx="4">
                  <c:v>2024</c:v>
                </c:pt>
                <c:pt idx="5">
                  <c:v>2025</c:v>
                </c:pt>
                <c:pt idx="6">
                  <c:v>2026</c:v>
                </c:pt>
              </c:numCache>
            </c:numRef>
          </c:cat>
          <c:val>
            <c:numRef>
              <c:f>'[מצגת חברה.xlsx]Data'!$E$22:$K$22</c:f>
              <c:numCache>
                <c:formatCode>#,##0;\(#,###\);\-</c:formatCode>
                <c:ptCount val="7"/>
                <c:pt idx="0">
                  <c:v>260.68</c:v>
                </c:pt>
                <c:pt idx="1">
                  <c:v>260.67999999999995</c:v>
                </c:pt>
                <c:pt idx="2">
                  <c:v>260.67999999999995</c:v>
                </c:pt>
                <c:pt idx="3">
                  <c:v>260.67999999999995</c:v>
                </c:pt>
                <c:pt idx="4">
                  <c:v>260.67999999999995</c:v>
                </c:pt>
                <c:pt idx="5">
                  <c:v>260.67999999999995</c:v>
                </c:pt>
                <c:pt idx="6" formatCode="General">
                  <c:v>0</c:v>
                </c:pt>
              </c:numCache>
            </c:numRef>
          </c:val>
          <c:extLst>
            <c:ext xmlns:c16="http://schemas.microsoft.com/office/drawing/2014/chart" uri="{C3380CC4-5D6E-409C-BE32-E72D297353CC}">
              <c16:uniqueId val="{00000000-57DA-4097-AA97-BFFAD4858D46}"/>
            </c:ext>
          </c:extLst>
        </c:ser>
        <c:ser>
          <c:idx val="1"/>
          <c:order val="1"/>
          <c:tx>
            <c:v>Series 6 i</c:v>
          </c:tx>
          <c:spPr>
            <a:solidFill>
              <a:schemeClr val="tx2">
                <a:lumMod val="60000"/>
                <a:lumOff val="40000"/>
              </a:schemeClr>
            </a:solidFill>
            <a:ln>
              <a:noFill/>
            </a:ln>
            <a:effectLst/>
          </c:spPr>
          <c:invertIfNegative val="0"/>
          <c:dLbls>
            <c:dLbl>
              <c:idx val="6"/>
              <c:delete val="1"/>
              <c:extLst>
                <c:ext xmlns:c15="http://schemas.microsoft.com/office/drawing/2012/chart" uri="{CE6537A1-D6FC-4f65-9D91-7224C49458BB}"/>
                <c:ext xmlns:c16="http://schemas.microsoft.com/office/drawing/2014/chart" uri="{C3380CC4-5D6E-409C-BE32-E72D297353CC}">
                  <c16:uniqueId val="{00000004-57DA-4097-AA97-BFFAD4858D46}"/>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ysClr val="windowText" lastClr="000000"/>
                    </a:solidFill>
                    <a:latin typeface="+mn-lt"/>
                    <a:ea typeface="+mn-ea"/>
                    <a:cs typeface="+mn-cs"/>
                  </a:defRPr>
                </a:pPr>
                <a:endParaRPr lang="es-A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'[מצגת חברה.xlsx]Data'!$E$21:$K$21</c:f>
              <c:numCache>
                <c:formatCode>General</c:formatCode>
                <c:ptCount val="7"/>
                <c:pt idx="0">
                  <c:v>2020</c:v>
                </c:pt>
                <c:pt idx="1">
                  <c:v>2021</c:v>
                </c:pt>
                <c:pt idx="2">
                  <c:v>2022</c:v>
                </c:pt>
                <c:pt idx="3">
                  <c:v>2023</c:v>
                </c:pt>
                <c:pt idx="4">
                  <c:v>2024</c:v>
                </c:pt>
                <c:pt idx="5">
                  <c:v>2025</c:v>
                </c:pt>
                <c:pt idx="6">
                  <c:v>2026</c:v>
                </c:pt>
              </c:numCache>
            </c:numRef>
          </c:cat>
          <c:val>
            <c:numRef>
              <c:f>'[מצגת חברה.xlsx]Data'!$E$23:$K$23</c:f>
              <c:numCache>
                <c:formatCode>#,##0;\(#,###\);\-</c:formatCode>
                <c:ptCount val="7"/>
                <c:pt idx="0">
                  <c:v>77.421959999999999</c:v>
                </c:pt>
                <c:pt idx="1">
                  <c:v>64.518299999999996</c:v>
                </c:pt>
                <c:pt idx="2">
                  <c:v>51.614639999999994</c:v>
                </c:pt>
                <c:pt idx="3">
                  <c:v>38.710979999999992</c:v>
                </c:pt>
                <c:pt idx="4">
                  <c:v>25.807319999999997</c:v>
                </c:pt>
                <c:pt idx="5">
                  <c:v>12.903659999999999</c:v>
                </c:pt>
                <c:pt idx="6" formatCode="General">
                  <c:v>0</c:v>
                </c:pt>
              </c:numCache>
            </c:numRef>
          </c:val>
          <c:extLst>
            <c:ext xmlns:c16="http://schemas.microsoft.com/office/drawing/2014/chart" uri="{C3380CC4-5D6E-409C-BE32-E72D297353CC}">
              <c16:uniqueId val="{00000001-57DA-4097-AA97-BFFAD4858D46}"/>
            </c:ext>
          </c:extLst>
        </c:ser>
        <c:ser>
          <c:idx val="2"/>
          <c:order val="2"/>
          <c:tx>
            <c:v>Series 10 p</c:v>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s-A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'[מצגת חברה.xlsx]Data'!$E$21:$K$21</c:f>
              <c:numCache>
                <c:formatCode>General</c:formatCode>
                <c:ptCount val="7"/>
                <c:pt idx="0">
                  <c:v>2020</c:v>
                </c:pt>
                <c:pt idx="1">
                  <c:v>2021</c:v>
                </c:pt>
                <c:pt idx="2">
                  <c:v>2022</c:v>
                </c:pt>
                <c:pt idx="3">
                  <c:v>2023</c:v>
                </c:pt>
                <c:pt idx="4">
                  <c:v>2024</c:v>
                </c:pt>
                <c:pt idx="5">
                  <c:v>2025</c:v>
                </c:pt>
                <c:pt idx="6">
                  <c:v>2026</c:v>
                </c:pt>
              </c:numCache>
            </c:numRef>
          </c:cat>
          <c:val>
            <c:numRef>
              <c:f>'[מצגת חברה.xlsx]Data'!$E$24:$K$24</c:f>
              <c:numCache>
                <c:formatCode>#,##0;\(#,###\);\-</c:formatCode>
                <c:ptCount val="7"/>
                <c:pt idx="1">
                  <c:v>325.7713333333333</c:v>
                </c:pt>
                <c:pt idx="2">
                  <c:v>325.7713333333333</c:v>
                </c:pt>
                <c:pt idx="3">
                  <c:v>325.7713333333333</c:v>
                </c:pt>
                <c:pt idx="4">
                  <c:v>325.7713333333333</c:v>
                </c:pt>
                <c:pt idx="5">
                  <c:v>325.77133333333325</c:v>
                </c:pt>
                <c:pt idx="6">
                  <c:v>325.77133333333325</c:v>
                </c:pt>
              </c:numCache>
            </c:numRef>
          </c:val>
          <c:extLst>
            <c:ext xmlns:c16="http://schemas.microsoft.com/office/drawing/2014/chart" uri="{C3380CC4-5D6E-409C-BE32-E72D297353CC}">
              <c16:uniqueId val="{00000002-57DA-4097-AA97-BFFAD4858D46}"/>
            </c:ext>
          </c:extLst>
        </c:ser>
        <c:ser>
          <c:idx val="3"/>
          <c:order val="3"/>
          <c:tx>
            <c:v>Series 10 i</c:v>
          </c:tx>
          <c:spPr>
            <a:solidFill>
              <a:schemeClr val="accent1">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ysClr val="windowText" lastClr="000000"/>
                    </a:solidFill>
                    <a:latin typeface="+mn-lt"/>
                    <a:ea typeface="+mn-ea"/>
                    <a:cs typeface="+mn-cs"/>
                  </a:defRPr>
                </a:pPr>
                <a:endParaRPr lang="es-A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'[מצגת חברה.xlsx]Data'!$E$21:$K$21</c:f>
              <c:numCache>
                <c:formatCode>General</c:formatCode>
                <c:ptCount val="7"/>
                <c:pt idx="0">
                  <c:v>2020</c:v>
                </c:pt>
                <c:pt idx="1">
                  <c:v>2021</c:v>
                </c:pt>
                <c:pt idx="2">
                  <c:v>2022</c:v>
                </c:pt>
                <c:pt idx="3">
                  <c:v>2023</c:v>
                </c:pt>
                <c:pt idx="4">
                  <c:v>2024</c:v>
                </c:pt>
                <c:pt idx="5">
                  <c:v>2025</c:v>
                </c:pt>
                <c:pt idx="6">
                  <c:v>2026</c:v>
                </c:pt>
              </c:numCache>
            </c:numRef>
          </c:cat>
          <c:val>
            <c:numRef>
              <c:f>'[מצגת חברה.xlsx]Data'!$E$25:$K$25</c:f>
              <c:numCache>
                <c:formatCode>#,##0;\(#,###\);\-</c:formatCode>
                <c:ptCount val="7"/>
                <c:pt idx="0">
                  <c:v>52</c:v>
                </c:pt>
                <c:pt idx="1">
                  <c:v>103.59528399999999</c:v>
                </c:pt>
                <c:pt idx="2">
                  <c:v>86.329403333333332</c:v>
                </c:pt>
                <c:pt idx="3">
                  <c:v>69.063522666666657</c:v>
                </c:pt>
                <c:pt idx="4">
                  <c:v>51.797641999999989</c:v>
                </c:pt>
                <c:pt idx="5">
                  <c:v>34.531761333333321</c:v>
                </c:pt>
                <c:pt idx="6">
                  <c:v>16.125680999999997</c:v>
                </c:pt>
              </c:numCache>
            </c:numRef>
          </c:val>
          <c:extLst>
            <c:ext xmlns:c16="http://schemas.microsoft.com/office/drawing/2014/chart" uri="{C3380CC4-5D6E-409C-BE32-E72D297353CC}">
              <c16:uniqueId val="{00000003-57DA-4097-AA97-BFFAD4858D46}"/>
            </c:ext>
          </c:extLst>
        </c:ser>
        <c:dLbls>
          <c:showLegendKey val="0"/>
          <c:showVal val="0"/>
          <c:showCatName val="0"/>
          <c:showSerName val="0"/>
          <c:showPercent val="0"/>
          <c:showBubbleSize val="0"/>
        </c:dLbls>
        <c:gapWidth val="150"/>
        <c:overlap val="100"/>
        <c:axId val="403733056"/>
        <c:axId val="403730432"/>
      </c:barChart>
      <c:catAx>
        <c:axId val="4037330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s-AR"/>
          </a:p>
        </c:txPr>
        <c:crossAx val="403730432"/>
        <c:crosses val="autoZero"/>
        <c:auto val="1"/>
        <c:lblAlgn val="ctr"/>
        <c:lblOffset val="100"/>
        <c:noMultiLvlLbl val="0"/>
      </c:catAx>
      <c:valAx>
        <c:axId val="40373043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s-AR"/>
          </a:p>
        </c:txPr>
        <c:crossAx val="4037330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s-A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ysClr val="windowText" lastClr="000000"/>
          </a:solidFill>
        </a:defRPr>
      </a:pPr>
      <a:endParaRPr lang="es-AR"/>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A222E56B-2919-41C4-B3E5-4CBD83DBE560}" type="datetimeFigureOut">
              <a:rPr lang="he-IL" smtClean="0"/>
              <a:t>כ"ז/תשרי/תשפ"א</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8A1428BB-C209-4E52-90CD-8FBD2C0757DF}" type="slidenum">
              <a:rPr lang="he-IL" smtClean="0"/>
              <a:t>‹#›</a:t>
            </a:fld>
            <a:endParaRPr lang="he-IL"/>
          </a:p>
        </p:txBody>
      </p:sp>
    </p:spTree>
    <p:extLst>
      <p:ext uri="{BB962C8B-B14F-4D97-AF65-F5344CB8AC3E}">
        <p14:creationId xmlns:p14="http://schemas.microsoft.com/office/powerpoint/2010/main" val="365589944"/>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שקופית כותרת">
    <p:bg>
      <p:bgPr>
        <a:solidFill>
          <a:srgbClr val="5D5D67"/>
        </a:solidFill>
        <a:effectLst/>
      </p:bgPr>
    </p:bg>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6B4283E-145A-4C69-9D08-CA60DCF81A32}"/>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1A66529E-8C28-4435-A631-9A7955C5FC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5F8602D3-A63D-46C6-BF29-8CA76CC5F297}"/>
              </a:ext>
            </a:extLst>
          </p:cNvPr>
          <p:cNvSpPr>
            <a:spLocks noGrp="1"/>
          </p:cNvSpPr>
          <p:nvPr>
            <p:ph type="dt" sz="half" idx="10"/>
          </p:nvPr>
        </p:nvSpPr>
        <p:spPr>
          <a:xfrm>
            <a:off x="8493918" y="6399213"/>
            <a:ext cx="2743200" cy="365125"/>
          </a:xfrm>
          <a:prstGeom prst="rect">
            <a:avLst/>
          </a:prstGeom>
        </p:spPr>
        <p:txBody>
          <a:bodyPr/>
          <a:lstStyle/>
          <a:p>
            <a:fld id="{D20A7986-B6A6-4870-90D3-C9D43E284081}" type="datetime8">
              <a:rPr lang="he-IL" smtClean="0"/>
              <a:t>15 אוקטובר 20</a:t>
            </a:fld>
            <a:endParaRPr lang="he-IL"/>
          </a:p>
        </p:txBody>
      </p:sp>
      <p:sp>
        <p:nvSpPr>
          <p:cNvPr id="5" name="מציין מיקום של כותרת תחתונה 4">
            <a:extLst>
              <a:ext uri="{FF2B5EF4-FFF2-40B4-BE49-F238E27FC236}">
                <a16:creationId xmlns:a16="http://schemas.microsoft.com/office/drawing/2014/main" id="{BFCB6077-ADC1-4A5B-AF95-EF0E967430AE}"/>
              </a:ext>
            </a:extLst>
          </p:cNvPr>
          <p:cNvSpPr>
            <a:spLocks noGrp="1"/>
          </p:cNvSpPr>
          <p:nvPr>
            <p:ph type="ftr" sz="quarter" idx="11"/>
          </p:nvPr>
        </p:nvSpPr>
        <p:spPr/>
        <p:txBody>
          <a:bodyPr/>
          <a:lstStyle/>
          <a:p>
            <a:endParaRPr lang="he-IL" dirty="0"/>
          </a:p>
        </p:txBody>
      </p:sp>
      <p:sp>
        <p:nvSpPr>
          <p:cNvPr id="6" name="מציין מיקום של מספר שקופית 5">
            <a:extLst>
              <a:ext uri="{FF2B5EF4-FFF2-40B4-BE49-F238E27FC236}">
                <a16:creationId xmlns:a16="http://schemas.microsoft.com/office/drawing/2014/main" id="{48CBA4F8-C10F-476A-B60B-BE92EF0CB64A}"/>
              </a:ext>
            </a:extLst>
          </p:cNvPr>
          <p:cNvSpPr>
            <a:spLocks noGrp="1"/>
          </p:cNvSpPr>
          <p:nvPr>
            <p:ph type="sldNum" sz="quarter" idx="12"/>
          </p:nvPr>
        </p:nvSpPr>
        <p:spPr/>
        <p:txBody>
          <a:bodyPr/>
          <a:lstStyle/>
          <a:p>
            <a:fld id="{21ECAC3A-612C-4331-BEF6-5895BFC3339A}" type="slidenum">
              <a:rPr lang="he-IL" smtClean="0"/>
              <a:t>‹#›</a:t>
            </a:fld>
            <a:endParaRPr lang="he-IL"/>
          </a:p>
        </p:txBody>
      </p:sp>
    </p:spTree>
    <p:extLst>
      <p:ext uri="{BB962C8B-B14F-4D97-AF65-F5344CB8AC3E}">
        <p14:creationId xmlns:p14="http://schemas.microsoft.com/office/powerpoint/2010/main" val="1211707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443F67DD-2972-4311-849B-8B7BA952A96F}"/>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9E3A0A9B-74DC-4C90-8BFC-46579747B1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ערוך סגנונות טקסט של תבנית בסיס</a:t>
            </a:r>
          </a:p>
        </p:txBody>
      </p:sp>
      <p:sp>
        <p:nvSpPr>
          <p:cNvPr id="4" name="מציין מיקום תוכן 3">
            <a:extLst>
              <a:ext uri="{FF2B5EF4-FFF2-40B4-BE49-F238E27FC236}">
                <a16:creationId xmlns:a16="http://schemas.microsoft.com/office/drawing/2014/main" id="{FA5D263F-F224-4C27-BBC3-5C1584D70FF0}"/>
              </a:ext>
            </a:extLst>
          </p:cNvPr>
          <p:cNvSpPr>
            <a:spLocks noGrp="1"/>
          </p:cNvSpPr>
          <p:nvPr>
            <p:ph sz="half" idx="2"/>
          </p:nvPr>
        </p:nvSpPr>
        <p:spPr>
          <a:xfrm>
            <a:off x="839788" y="2505075"/>
            <a:ext cx="5157787" cy="3684588"/>
          </a:xfrm>
        </p:spPr>
        <p:txBody>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A5491B0B-2A96-4986-B4FB-F395641B84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ערוך סגנונות טקסט של תבנית בסיס</a:t>
            </a:r>
          </a:p>
        </p:txBody>
      </p:sp>
      <p:sp>
        <p:nvSpPr>
          <p:cNvPr id="6" name="מציין מיקום תוכן 5">
            <a:extLst>
              <a:ext uri="{FF2B5EF4-FFF2-40B4-BE49-F238E27FC236}">
                <a16:creationId xmlns:a16="http://schemas.microsoft.com/office/drawing/2014/main" id="{8F04979F-3C46-4AAD-A62C-FD14C21A4B77}"/>
              </a:ext>
            </a:extLst>
          </p:cNvPr>
          <p:cNvSpPr>
            <a:spLocks noGrp="1"/>
          </p:cNvSpPr>
          <p:nvPr>
            <p:ph sz="quarter" idx="4"/>
          </p:nvPr>
        </p:nvSpPr>
        <p:spPr>
          <a:xfrm>
            <a:off x="6172200" y="2505075"/>
            <a:ext cx="5183188" cy="3684588"/>
          </a:xfrm>
        </p:spPr>
        <p:txBody>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BF385129-651F-4414-AD4B-DFDDFFAA19E1}"/>
              </a:ext>
            </a:extLst>
          </p:cNvPr>
          <p:cNvSpPr>
            <a:spLocks noGrp="1"/>
          </p:cNvSpPr>
          <p:nvPr>
            <p:ph type="dt" sz="half" idx="10"/>
          </p:nvPr>
        </p:nvSpPr>
        <p:spPr>
          <a:xfrm>
            <a:off x="8493918" y="6399213"/>
            <a:ext cx="2743200" cy="365125"/>
          </a:xfrm>
          <a:prstGeom prst="rect">
            <a:avLst/>
          </a:prstGeom>
        </p:spPr>
        <p:txBody>
          <a:bodyPr/>
          <a:lstStyle/>
          <a:p>
            <a:fld id="{D5E632F9-B8EF-41B6-84A1-9C6194AD3E15}" type="datetimeFigureOut">
              <a:rPr lang="he-IL" smtClean="0"/>
              <a:t>כ"ז/תשרי/תשפ"א</a:t>
            </a:fld>
            <a:endParaRPr lang="he-IL"/>
          </a:p>
        </p:txBody>
      </p:sp>
      <p:sp>
        <p:nvSpPr>
          <p:cNvPr id="8" name="מציין מיקום של כותרת תחתונה 7">
            <a:extLst>
              <a:ext uri="{FF2B5EF4-FFF2-40B4-BE49-F238E27FC236}">
                <a16:creationId xmlns:a16="http://schemas.microsoft.com/office/drawing/2014/main" id="{4702A559-0348-4C5F-A615-71811E20B053}"/>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7BA822F3-8DE1-4E26-80A2-18E2989361DB}"/>
              </a:ext>
            </a:extLst>
          </p:cNvPr>
          <p:cNvSpPr>
            <a:spLocks noGrp="1"/>
          </p:cNvSpPr>
          <p:nvPr>
            <p:ph type="sldNum" sz="quarter" idx="12"/>
          </p:nvPr>
        </p:nvSpPr>
        <p:spPr/>
        <p:txBody>
          <a:bodyPr/>
          <a:lstStyle/>
          <a:p>
            <a:fld id="{21ECAC3A-612C-4331-BEF6-5895BFC3339A}" type="slidenum">
              <a:rPr lang="he-IL" smtClean="0"/>
              <a:t>‹#›</a:t>
            </a:fld>
            <a:endParaRPr lang="he-IL"/>
          </a:p>
        </p:txBody>
      </p:sp>
    </p:spTree>
    <p:extLst>
      <p:ext uri="{BB962C8B-B14F-4D97-AF65-F5344CB8AC3E}">
        <p14:creationId xmlns:p14="http://schemas.microsoft.com/office/powerpoint/2010/main" val="10307076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44A4EF74-5AFF-49D7-9B5D-FB79A47C7121}"/>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id="{A588517E-A13F-48F2-8909-BA6A58960CEC}"/>
              </a:ext>
            </a:extLst>
          </p:cNvPr>
          <p:cNvSpPr>
            <a:spLocks noGrp="1"/>
          </p:cNvSpPr>
          <p:nvPr>
            <p:ph type="dt" sz="half" idx="10"/>
          </p:nvPr>
        </p:nvSpPr>
        <p:spPr>
          <a:xfrm>
            <a:off x="8493918" y="6399213"/>
            <a:ext cx="2743200" cy="365125"/>
          </a:xfrm>
          <a:prstGeom prst="rect">
            <a:avLst/>
          </a:prstGeom>
        </p:spPr>
        <p:txBody>
          <a:bodyPr/>
          <a:lstStyle/>
          <a:p>
            <a:fld id="{D5E632F9-B8EF-41B6-84A1-9C6194AD3E15}" type="datetimeFigureOut">
              <a:rPr lang="he-IL" smtClean="0"/>
              <a:t>כ"ז/תשרי/תשפ"א</a:t>
            </a:fld>
            <a:endParaRPr lang="he-IL"/>
          </a:p>
        </p:txBody>
      </p:sp>
      <p:sp>
        <p:nvSpPr>
          <p:cNvPr id="4" name="מציין מיקום של כותרת תחתונה 3">
            <a:extLst>
              <a:ext uri="{FF2B5EF4-FFF2-40B4-BE49-F238E27FC236}">
                <a16:creationId xmlns:a16="http://schemas.microsoft.com/office/drawing/2014/main" id="{D2EAA808-D730-4BBC-AC48-443C23D3AEA6}"/>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D7271352-5343-4EBB-983D-81321CA9EB2E}"/>
              </a:ext>
            </a:extLst>
          </p:cNvPr>
          <p:cNvSpPr>
            <a:spLocks noGrp="1"/>
          </p:cNvSpPr>
          <p:nvPr>
            <p:ph type="sldNum" sz="quarter" idx="12"/>
          </p:nvPr>
        </p:nvSpPr>
        <p:spPr/>
        <p:txBody>
          <a:bodyPr/>
          <a:lstStyle/>
          <a:p>
            <a:fld id="{21ECAC3A-612C-4331-BEF6-5895BFC3339A}" type="slidenum">
              <a:rPr lang="he-IL" smtClean="0"/>
              <a:t>‹#›</a:t>
            </a:fld>
            <a:endParaRPr lang="he-IL"/>
          </a:p>
        </p:txBody>
      </p:sp>
    </p:spTree>
    <p:extLst>
      <p:ext uri="{BB962C8B-B14F-4D97-AF65-F5344CB8AC3E}">
        <p14:creationId xmlns:p14="http://schemas.microsoft.com/office/powerpoint/2010/main" val="13396635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pic>
        <p:nvPicPr>
          <p:cNvPr id="6" name="תמונה 5">
            <a:extLst>
              <a:ext uri="{FF2B5EF4-FFF2-40B4-BE49-F238E27FC236}">
                <a16:creationId xmlns:a16="http://schemas.microsoft.com/office/drawing/2014/main" id="{487F2987-9936-401E-B576-79D5A40A1733}"/>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b="15625"/>
          <a:stretch/>
        </p:blipFill>
        <p:spPr>
          <a:xfrm>
            <a:off x="0" y="0"/>
            <a:ext cx="12192000" cy="6858000"/>
          </a:xfrm>
          <a:prstGeom prst="rect">
            <a:avLst/>
          </a:prstGeom>
        </p:spPr>
      </p:pic>
      <p:sp>
        <p:nvSpPr>
          <p:cNvPr id="2" name="מציין מיקום של תאריך 1">
            <a:extLst>
              <a:ext uri="{FF2B5EF4-FFF2-40B4-BE49-F238E27FC236}">
                <a16:creationId xmlns:a16="http://schemas.microsoft.com/office/drawing/2014/main" id="{B71D6B54-51C0-4237-9E46-7712D8F89838}"/>
              </a:ext>
            </a:extLst>
          </p:cNvPr>
          <p:cNvSpPr>
            <a:spLocks noGrp="1"/>
          </p:cNvSpPr>
          <p:nvPr>
            <p:ph type="dt" sz="half" idx="10"/>
          </p:nvPr>
        </p:nvSpPr>
        <p:spPr>
          <a:xfrm>
            <a:off x="8493918" y="6399213"/>
            <a:ext cx="2743200" cy="365125"/>
          </a:xfrm>
          <a:prstGeom prst="rect">
            <a:avLst/>
          </a:prstGeom>
        </p:spPr>
        <p:txBody>
          <a:bodyPr/>
          <a:lstStyle/>
          <a:p>
            <a:fld id="{D5E632F9-B8EF-41B6-84A1-9C6194AD3E15}" type="datetimeFigureOut">
              <a:rPr lang="he-IL" smtClean="0"/>
              <a:t>כ"ז/תשרי/תשפ"א</a:t>
            </a:fld>
            <a:endParaRPr lang="he-IL"/>
          </a:p>
        </p:txBody>
      </p:sp>
      <p:sp>
        <p:nvSpPr>
          <p:cNvPr id="3" name="מציין מיקום של כותרת תחתונה 2">
            <a:extLst>
              <a:ext uri="{FF2B5EF4-FFF2-40B4-BE49-F238E27FC236}">
                <a16:creationId xmlns:a16="http://schemas.microsoft.com/office/drawing/2014/main" id="{259D694A-89F7-4AB8-86A9-8ED84D9E525D}"/>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A180972A-F7D5-4B5F-AEDA-0D1A5CFD42D0}"/>
              </a:ext>
            </a:extLst>
          </p:cNvPr>
          <p:cNvSpPr>
            <a:spLocks noGrp="1"/>
          </p:cNvSpPr>
          <p:nvPr>
            <p:ph type="sldNum" sz="quarter" idx="12"/>
          </p:nvPr>
        </p:nvSpPr>
        <p:spPr/>
        <p:txBody>
          <a:bodyPr/>
          <a:lstStyle/>
          <a:p>
            <a:fld id="{21ECAC3A-612C-4331-BEF6-5895BFC3339A}" type="slidenum">
              <a:rPr lang="he-IL" smtClean="0"/>
              <a:t>‹#›</a:t>
            </a:fld>
            <a:endParaRPr lang="he-IL"/>
          </a:p>
        </p:txBody>
      </p:sp>
    </p:spTree>
    <p:extLst>
      <p:ext uri="{BB962C8B-B14F-4D97-AF65-F5344CB8AC3E}">
        <p14:creationId xmlns:p14="http://schemas.microsoft.com/office/powerpoint/2010/main" val="21774827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3_ריק">
    <p:spTree>
      <p:nvGrpSpPr>
        <p:cNvPr id="1" name=""/>
        <p:cNvGrpSpPr/>
        <p:nvPr/>
      </p:nvGrpSpPr>
      <p:grpSpPr>
        <a:xfrm>
          <a:off x="0" y="0"/>
          <a:ext cx="0" cy="0"/>
          <a:chOff x="0" y="0"/>
          <a:chExt cx="0" cy="0"/>
        </a:xfrm>
      </p:grpSpPr>
      <p:pic>
        <p:nvPicPr>
          <p:cNvPr id="6" name="תמונה 5">
            <a:extLst>
              <a:ext uri="{FF2B5EF4-FFF2-40B4-BE49-F238E27FC236}">
                <a16:creationId xmlns:a16="http://schemas.microsoft.com/office/drawing/2014/main" id="{487F2987-9936-401E-B576-79D5A40A1733}"/>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b="15625"/>
          <a:stretch/>
        </p:blipFill>
        <p:spPr>
          <a:xfrm>
            <a:off x="0" y="0"/>
            <a:ext cx="12192000" cy="6858000"/>
          </a:xfrm>
          <a:prstGeom prst="rect">
            <a:avLst/>
          </a:prstGeom>
        </p:spPr>
      </p:pic>
      <p:sp>
        <p:nvSpPr>
          <p:cNvPr id="2" name="מציין מיקום של תאריך 1">
            <a:extLst>
              <a:ext uri="{FF2B5EF4-FFF2-40B4-BE49-F238E27FC236}">
                <a16:creationId xmlns:a16="http://schemas.microsoft.com/office/drawing/2014/main" id="{B71D6B54-51C0-4237-9E46-7712D8F89838}"/>
              </a:ext>
            </a:extLst>
          </p:cNvPr>
          <p:cNvSpPr>
            <a:spLocks noGrp="1"/>
          </p:cNvSpPr>
          <p:nvPr>
            <p:ph type="dt" sz="half" idx="10"/>
          </p:nvPr>
        </p:nvSpPr>
        <p:spPr>
          <a:xfrm>
            <a:off x="8493918" y="6399213"/>
            <a:ext cx="2743200" cy="365125"/>
          </a:xfrm>
          <a:prstGeom prst="rect">
            <a:avLst/>
          </a:prstGeom>
        </p:spPr>
        <p:txBody>
          <a:bodyPr/>
          <a:lstStyle/>
          <a:p>
            <a:fld id="{D5E632F9-B8EF-41B6-84A1-9C6194AD3E15}" type="datetimeFigureOut">
              <a:rPr lang="he-IL" smtClean="0"/>
              <a:t>כ"ז/תשרי/תשפ"א</a:t>
            </a:fld>
            <a:endParaRPr lang="he-IL"/>
          </a:p>
        </p:txBody>
      </p:sp>
      <p:sp>
        <p:nvSpPr>
          <p:cNvPr id="3" name="מציין מיקום של כותרת תחתונה 2">
            <a:extLst>
              <a:ext uri="{FF2B5EF4-FFF2-40B4-BE49-F238E27FC236}">
                <a16:creationId xmlns:a16="http://schemas.microsoft.com/office/drawing/2014/main" id="{259D694A-89F7-4AB8-86A9-8ED84D9E525D}"/>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A180972A-F7D5-4B5F-AEDA-0D1A5CFD42D0}"/>
              </a:ext>
            </a:extLst>
          </p:cNvPr>
          <p:cNvSpPr>
            <a:spLocks noGrp="1"/>
          </p:cNvSpPr>
          <p:nvPr>
            <p:ph type="sldNum" sz="quarter" idx="12"/>
          </p:nvPr>
        </p:nvSpPr>
        <p:spPr/>
        <p:txBody>
          <a:bodyPr/>
          <a:lstStyle/>
          <a:p>
            <a:fld id="{21ECAC3A-612C-4331-BEF6-5895BFC3339A}" type="slidenum">
              <a:rPr lang="he-IL" smtClean="0"/>
              <a:t>‹#›</a:t>
            </a:fld>
            <a:endParaRPr lang="he-IL"/>
          </a:p>
        </p:txBody>
      </p:sp>
      <p:sp>
        <p:nvSpPr>
          <p:cNvPr id="5" name="מלבן 4">
            <a:extLst>
              <a:ext uri="{FF2B5EF4-FFF2-40B4-BE49-F238E27FC236}">
                <a16:creationId xmlns:a16="http://schemas.microsoft.com/office/drawing/2014/main" id="{4F71D4EA-DD3C-4911-A8E8-1850C434A51C}"/>
              </a:ext>
            </a:extLst>
          </p:cNvPr>
          <p:cNvSpPr/>
          <p:nvPr userDrawn="1"/>
        </p:nvSpPr>
        <p:spPr>
          <a:xfrm>
            <a:off x="6819900" y="0"/>
            <a:ext cx="5372100" cy="6858000"/>
          </a:xfrm>
          <a:prstGeom prst="rect">
            <a:avLst/>
          </a:prstGeom>
          <a:solidFill>
            <a:srgbClr val="2D497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31184058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2_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B71D6B54-51C0-4237-9E46-7712D8F89838}"/>
              </a:ext>
            </a:extLst>
          </p:cNvPr>
          <p:cNvSpPr>
            <a:spLocks noGrp="1"/>
          </p:cNvSpPr>
          <p:nvPr>
            <p:ph type="dt" sz="half" idx="10"/>
          </p:nvPr>
        </p:nvSpPr>
        <p:spPr>
          <a:xfrm>
            <a:off x="8493918" y="6399213"/>
            <a:ext cx="2743200" cy="365125"/>
          </a:xfrm>
          <a:prstGeom prst="rect">
            <a:avLst/>
          </a:prstGeom>
        </p:spPr>
        <p:txBody>
          <a:bodyPr/>
          <a:lstStyle/>
          <a:p>
            <a:fld id="{D5E632F9-B8EF-41B6-84A1-9C6194AD3E15}" type="datetimeFigureOut">
              <a:rPr lang="he-IL" smtClean="0"/>
              <a:t>כ"ז/תשרי/תשפ"א</a:t>
            </a:fld>
            <a:endParaRPr lang="he-IL"/>
          </a:p>
        </p:txBody>
      </p:sp>
      <p:sp>
        <p:nvSpPr>
          <p:cNvPr id="3" name="מציין מיקום של כותרת תחתונה 2">
            <a:extLst>
              <a:ext uri="{FF2B5EF4-FFF2-40B4-BE49-F238E27FC236}">
                <a16:creationId xmlns:a16="http://schemas.microsoft.com/office/drawing/2014/main" id="{259D694A-89F7-4AB8-86A9-8ED84D9E525D}"/>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A180972A-F7D5-4B5F-AEDA-0D1A5CFD42D0}"/>
              </a:ext>
            </a:extLst>
          </p:cNvPr>
          <p:cNvSpPr>
            <a:spLocks noGrp="1"/>
          </p:cNvSpPr>
          <p:nvPr>
            <p:ph type="sldNum" sz="quarter" idx="12"/>
          </p:nvPr>
        </p:nvSpPr>
        <p:spPr/>
        <p:txBody>
          <a:bodyPr/>
          <a:lstStyle/>
          <a:p>
            <a:fld id="{21ECAC3A-612C-4331-BEF6-5895BFC3339A}" type="slidenum">
              <a:rPr lang="he-IL" smtClean="0"/>
              <a:t>‹#›</a:t>
            </a:fld>
            <a:endParaRPr lang="he-IL"/>
          </a:p>
        </p:txBody>
      </p:sp>
    </p:spTree>
    <p:extLst>
      <p:ext uri="{BB962C8B-B14F-4D97-AF65-F5344CB8AC3E}">
        <p14:creationId xmlns:p14="http://schemas.microsoft.com/office/powerpoint/2010/main" val="13884336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4_ריק">
    <p:bg>
      <p:bgPr>
        <a:solidFill>
          <a:schemeClr val="tx1"/>
        </a:solidFill>
        <a:effectLst/>
      </p:bgPr>
    </p:bg>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B71D6B54-51C0-4237-9E46-7712D8F89838}"/>
              </a:ext>
            </a:extLst>
          </p:cNvPr>
          <p:cNvSpPr>
            <a:spLocks noGrp="1"/>
          </p:cNvSpPr>
          <p:nvPr>
            <p:ph type="dt" sz="half" idx="10"/>
          </p:nvPr>
        </p:nvSpPr>
        <p:spPr>
          <a:xfrm>
            <a:off x="8493918" y="6399213"/>
            <a:ext cx="2743200" cy="365125"/>
          </a:xfrm>
          <a:prstGeom prst="rect">
            <a:avLst/>
          </a:prstGeom>
        </p:spPr>
        <p:txBody>
          <a:bodyPr/>
          <a:lstStyle/>
          <a:p>
            <a:fld id="{D5E632F9-B8EF-41B6-84A1-9C6194AD3E15}" type="datetimeFigureOut">
              <a:rPr lang="he-IL" smtClean="0"/>
              <a:t>כ"ז/תשרי/תשפ"א</a:t>
            </a:fld>
            <a:endParaRPr lang="he-IL"/>
          </a:p>
        </p:txBody>
      </p:sp>
      <p:sp>
        <p:nvSpPr>
          <p:cNvPr id="3" name="מציין מיקום של כותרת תחתונה 2">
            <a:extLst>
              <a:ext uri="{FF2B5EF4-FFF2-40B4-BE49-F238E27FC236}">
                <a16:creationId xmlns:a16="http://schemas.microsoft.com/office/drawing/2014/main" id="{259D694A-89F7-4AB8-86A9-8ED84D9E525D}"/>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A180972A-F7D5-4B5F-AEDA-0D1A5CFD42D0}"/>
              </a:ext>
            </a:extLst>
          </p:cNvPr>
          <p:cNvSpPr>
            <a:spLocks noGrp="1"/>
          </p:cNvSpPr>
          <p:nvPr>
            <p:ph type="sldNum" sz="quarter" idx="12"/>
          </p:nvPr>
        </p:nvSpPr>
        <p:spPr/>
        <p:txBody>
          <a:bodyPr/>
          <a:lstStyle/>
          <a:p>
            <a:fld id="{21ECAC3A-612C-4331-BEF6-5895BFC3339A}" type="slidenum">
              <a:rPr lang="he-IL" smtClean="0"/>
              <a:t>‹#›</a:t>
            </a:fld>
            <a:endParaRPr lang="he-IL"/>
          </a:p>
        </p:txBody>
      </p:sp>
    </p:spTree>
    <p:extLst>
      <p:ext uri="{BB962C8B-B14F-4D97-AF65-F5344CB8AC3E}">
        <p14:creationId xmlns:p14="http://schemas.microsoft.com/office/powerpoint/2010/main" val="3506220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_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B71D6B54-51C0-4237-9E46-7712D8F89838}"/>
              </a:ext>
            </a:extLst>
          </p:cNvPr>
          <p:cNvSpPr>
            <a:spLocks noGrp="1"/>
          </p:cNvSpPr>
          <p:nvPr>
            <p:ph type="dt" sz="half" idx="10"/>
          </p:nvPr>
        </p:nvSpPr>
        <p:spPr>
          <a:xfrm>
            <a:off x="8493918" y="6399213"/>
            <a:ext cx="2743200" cy="365125"/>
          </a:xfrm>
          <a:prstGeom prst="rect">
            <a:avLst/>
          </a:prstGeom>
        </p:spPr>
        <p:txBody>
          <a:bodyPr/>
          <a:lstStyle/>
          <a:p>
            <a:fld id="{D5E632F9-B8EF-41B6-84A1-9C6194AD3E15}" type="datetimeFigureOut">
              <a:rPr lang="he-IL" smtClean="0"/>
              <a:t>כ"ז/תשרי/תשפ"א</a:t>
            </a:fld>
            <a:endParaRPr lang="he-IL"/>
          </a:p>
        </p:txBody>
      </p:sp>
      <p:sp>
        <p:nvSpPr>
          <p:cNvPr id="3" name="מציין מיקום של כותרת תחתונה 2">
            <a:extLst>
              <a:ext uri="{FF2B5EF4-FFF2-40B4-BE49-F238E27FC236}">
                <a16:creationId xmlns:a16="http://schemas.microsoft.com/office/drawing/2014/main" id="{259D694A-89F7-4AB8-86A9-8ED84D9E525D}"/>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A180972A-F7D5-4B5F-AEDA-0D1A5CFD42D0}"/>
              </a:ext>
            </a:extLst>
          </p:cNvPr>
          <p:cNvSpPr>
            <a:spLocks noGrp="1"/>
          </p:cNvSpPr>
          <p:nvPr>
            <p:ph type="sldNum" sz="quarter" idx="12"/>
          </p:nvPr>
        </p:nvSpPr>
        <p:spPr/>
        <p:txBody>
          <a:bodyPr/>
          <a:lstStyle/>
          <a:p>
            <a:fld id="{21ECAC3A-612C-4331-BEF6-5895BFC3339A}" type="slidenum">
              <a:rPr lang="he-IL" smtClean="0"/>
              <a:t>‹#›</a:t>
            </a:fld>
            <a:endParaRPr lang="he-IL"/>
          </a:p>
        </p:txBody>
      </p:sp>
      <p:pic>
        <p:nvPicPr>
          <p:cNvPr id="5" name="תמונה 4" descr="IDB_78594_GridPres_informative_f7">
            <a:extLst>
              <a:ext uri="{FF2B5EF4-FFF2-40B4-BE49-F238E27FC236}">
                <a16:creationId xmlns:a16="http://schemas.microsoft.com/office/drawing/2014/main" id="{26D530FF-680C-4780-9C57-46C5DE5C1176}"/>
              </a:ext>
            </a:extLst>
          </p:cNvPr>
          <p:cNvPicPr>
            <a:picLocks noGrp="1" noChangeAspect="1"/>
          </p:cNvPicPr>
          <p:nvPr isPhoto="1" userDrawn="1"/>
        </p:nvPicPr>
        <p:blipFill>
          <a:blip r:embed="rId2">
            <a:lum/>
            <a:extLst>
              <a:ext uri="{28A0092B-C50C-407E-A947-70E740481C1C}">
                <a14:useLocalDpi xmlns:a14="http://schemas.microsoft.com/office/drawing/2010/main" val="0"/>
              </a:ext>
            </a:extLst>
          </a:blip>
          <a:stretch>
            <a:fillRect/>
          </a:stretch>
        </p:blipFill>
        <p:spPr>
          <a:xfrm>
            <a:off x="0" y="1588"/>
            <a:ext cx="12192000" cy="6854825"/>
          </a:xfrm>
          <a:prstGeom prst="rect">
            <a:avLst/>
          </a:prstGeom>
        </p:spPr>
      </p:pic>
    </p:spTree>
    <p:extLst>
      <p:ext uri="{BB962C8B-B14F-4D97-AF65-F5344CB8AC3E}">
        <p14:creationId xmlns:p14="http://schemas.microsoft.com/office/powerpoint/2010/main" val="35693442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F5154D9-341A-43EA-B2CB-51D761EB56EF}"/>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D79AC2EC-CEC7-48A5-AD53-D98850DD7F9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4" name="מציין מיקום טקסט 3">
            <a:extLst>
              <a:ext uri="{FF2B5EF4-FFF2-40B4-BE49-F238E27FC236}">
                <a16:creationId xmlns:a16="http://schemas.microsoft.com/office/drawing/2014/main" id="{01D4B762-AEB9-493D-887D-C1AE98B276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ערוך סגנונות טקסט של תבנית בסיס</a:t>
            </a:r>
          </a:p>
        </p:txBody>
      </p:sp>
      <p:sp>
        <p:nvSpPr>
          <p:cNvPr id="5" name="מציין מיקום של תאריך 4">
            <a:extLst>
              <a:ext uri="{FF2B5EF4-FFF2-40B4-BE49-F238E27FC236}">
                <a16:creationId xmlns:a16="http://schemas.microsoft.com/office/drawing/2014/main" id="{19EC2F81-6D74-4070-B814-94959A11A091}"/>
              </a:ext>
            </a:extLst>
          </p:cNvPr>
          <p:cNvSpPr>
            <a:spLocks noGrp="1"/>
          </p:cNvSpPr>
          <p:nvPr>
            <p:ph type="dt" sz="half" idx="10"/>
          </p:nvPr>
        </p:nvSpPr>
        <p:spPr>
          <a:xfrm>
            <a:off x="8493918" y="6399213"/>
            <a:ext cx="2743200" cy="365125"/>
          </a:xfrm>
          <a:prstGeom prst="rect">
            <a:avLst/>
          </a:prstGeom>
        </p:spPr>
        <p:txBody>
          <a:bodyPr/>
          <a:lstStyle/>
          <a:p>
            <a:fld id="{D5E632F9-B8EF-41B6-84A1-9C6194AD3E15}" type="datetimeFigureOut">
              <a:rPr lang="he-IL" smtClean="0"/>
              <a:t>כ"ז/תשרי/תשפ"א</a:t>
            </a:fld>
            <a:endParaRPr lang="he-IL"/>
          </a:p>
        </p:txBody>
      </p:sp>
      <p:sp>
        <p:nvSpPr>
          <p:cNvPr id="6" name="מציין מיקום של כותרת תחתונה 5">
            <a:extLst>
              <a:ext uri="{FF2B5EF4-FFF2-40B4-BE49-F238E27FC236}">
                <a16:creationId xmlns:a16="http://schemas.microsoft.com/office/drawing/2014/main" id="{7915E2BE-84FC-4276-9939-2F5FFB934C85}"/>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BCF8B7F1-CBC0-4F0A-BDCC-6D096D375D12}"/>
              </a:ext>
            </a:extLst>
          </p:cNvPr>
          <p:cNvSpPr>
            <a:spLocks noGrp="1"/>
          </p:cNvSpPr>
          <p:nvPr>
            <p:ph type="sldNum" sz="quarter" idx="12"/>
          </p:nvPr>
        </p:nvSpPr>
        <p:spPr/>
        <p:txBody>
          <a:bodyPr/>
          <a:lstStyle/>
          <a:p>
            <a:fld id="{21ECAC3A-612C-4331-BEF6-5895BFC3339A}" type="slidenum">
              <a:rPr lang="he-IL" smtClean="0"/>
              <a:t>‹#›</a:t>
            </a:fld>
            <a:endParaRPr lang="he-IL"/>
          </a:p>
        </p:txBody>
      </p:sp>
    </p:spTree>
    <p:extLst>
      <p:ext uri="{BB962C8B-B14F-4D97-AF65-F5344CB8AC3E}">
        <p14:creationId xmlns:p14="http://schemas.microsoft.com/office/powerpoint/2010/main" val="3385297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2ED65DE-9639-4885-86AA-C7201F8CE96C}"/>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a:extLst>
              <a:ext uri="{FF2B5EF4-FFF2-40B4-BE49-F238E27FC236}">
                <a16:creationId xmlns:a16="http://schemas.microsoft.com/office/drawing/2014/main" id="{50939864-E029-478F-9097-C3A3308923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a:extLst>
              <a:ext uri="{FF2B5EF4-FFF2-40B4-BE49-F238E27FC236}">
                <a16:creationId xmlns:a16="http://schemas.microsoft.com/office/drawing/2014/main" id="{0ACB5D89-3BB7-4FAB-86DC-C949279767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ערוך סגנונות טקסט של תבנית בסיס</a:t>
            </a:r>
          </a:p>
        </p:txBody>
      </p:sp>
      <p:sp>
        <p:nvSpPr>
          <p:cNvPr id="5" name="מציין מיקום של תאריך 4">
            <a:extLst>
              <a:ext uri="{FF2B5EF4-FFF2-40B4-BE49-F238E27FC236}">
                <a16:creationId xmlns:a16="http://schemas.microsoft.com/office/drawing/2014/main" id="{1DF712B5-6FC5-424A-A195-528225567859}"/>
              </a:ext>
            </a:extLst>
          </p:cNvPr>
          <p:cNvSpPr>
            <a:spLocks noGrp="1"/>
          </p:cNvSpPr>
          <p:nvPr>
            <p:ph type="dt" sz="half" idx="10"/>
          </p:nvPr>
        </p:nvSpPr>
        <p:spPr>
          <a:xfrm>
            <a:off x="8493918" y="6399213"/>
            <a:ext cx="2743200" cy="365125"/>
          </a:xfrm>
          <a:prstGeom prst="rect">
            <a:avLst/>
          </a:prstGeom>
        </p:spPr>
        <p:txBody>
          <a:bodyPr/>
          <a:lstStyle/>
          <a:p>
            <a:fld id="{D5E632F9-B8EF-41B6-84A1-9C6194AD3E15}" type="datetimeFigureOut">
              <a:rPr lang="he-IL" smtClean="0"/>
              <a:t>כ"ז/תשרי/תשפ"א</a:t>
            </a:fld>
            <a:endParaRPr lang="he-IL"/>
          </a:p>
        </p:txBody>
      </p:sp>
      <p:sp>
        <p:nvSpPr>
          <p:cNvPr id="6" name="מציין מיקום של כותרת תחתונה 5">
            <a:extLst>
              <a:ext uri="{FF2B5EF4-FFF2-40B4-BE49-F238E27FC236}">
                <a16:creationId xmlns:a16="http://schemas.microsoft.com/office/drawing/2014/main" id="{F759172F-48BE-4A37-A129-F15AE1CB4FE5}"/>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ED39F041-1EB8-43B1-9DD5-5EBB326018DF}"/>
              </a:ext>
            </a:extLst>
          </p:cNvPr>
          <p:cNvSpPr>
            <a:spLocks noGrp="1"/>
          </p:cNvSpPr>
          <p:nvPr>
            <p:ph type="sldNum" sz="quarter" idx="12"/>
          </p:nvPr>
        </p:nvSpPr>
        <p:spPr/>
        <p:txBody>
          <a:bodyPr/>
          <a:lstStyle/>
          <a:p>
            <a:fld id="{21ECAC3A-612C-4331-BEF6-5895BFC3339A}" type="slidenum">
              <a:rPr lang="he-IL" smtClean="0"/>
              <a:t>‹#›</a:t>
            </a:fld>
            <a:endParaRPr lang="he-IL"/>
          </a:p>
        </p:txBody>
      </p:sp>
    </p:spTree>
    <p:extLst>
      <p:ext uri="{BB962C8B-B14F-4D97-AF65-F5344CB8AC3E}">
        <p14:creationId xmlns:p14="http://schemas.microsoft.com/office/powerpoint/2010/main" val="41401910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BC3589D-B848-4613-8B31-4CF49B046F30}"/>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90629025-EC95-4FD9-BC83-60A45D0D7ED0}"/>
              </a:ext>
            </a:extLst>
          </p:cNvPr>
          <p:cNvSpPr>
            <a:spLocks noGrp="1"/>
          </p:cNvSpPr>
          <p:nvPr>
            <p:ph type="body" orient="vert" idx="1"/>
          </p:nvPr>
        </p:nvSpPr>
        <p:spPr/>
        <p:txBody>
          <a:bodyPr vert="eaVert"/>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E5AD08FE-CFBB-4730-AC27-1637AE975C8D}"/>
              </a:ext>
            </a:extLst>
          </p:cNvPr>
          <p:cNvSpPr>
            <a:spLocks noGrp="1"/>
          </p:cNvSpPr>
          <p:nvPr>
            <p:ph type="dt" sz="half" idx="10"/>
          </p:nvPr>
        </p:nvSpPr>
        <p:spPr>
          <a:xfrm>
            <a:off x="8493918" y="6399213"/>
            <a:ext cx="2743200" cy="365125"/>
          </a:xfrm>
          <a:prstGeom prst="rect">
            <a:avLst/>
          </a:prstGeom>
        </p:spPr>
        <p:txBody>
          <a:bodyPr/>
          <a:lstStyle/>
          <a:p>
            <a:fld id="{D5E632F9-B8EF-41B6-84A1-9C6194AD3E15}" type="datetimeFigureOut">
              <a:rPr lang="he-IL" smtClean="0"/>
              <a:t>כ"ז/תשרי/תשפ"א</a:t>
            </a:fld>
            <a:endParaRPr lang="he-IL"/>
          </a:p>
        </p:txBody>
      </p:sp>
      <p:sp>
        <p:nvSpPr>
          <p:cNvPr id="5" name="מציין מיקום של כותרת תחתונה 4">
            <a:extLst>
              <a:ext uri="{FF2B5EF4-FFF2-40B4-BE49-F238E27FC236}">
                <a16:creationId xmlns:a16="http://schemas.microsoft.com/office/drawing/2014/main" id="{75786B44-82F2-4184-BBB6-8E7826C87E56}"/>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5C08874D-E943-4F2D-B00D-0A146B4ACD37}"/>
              </a:ext>
            </a:extLst>
          </p:cNvPr>
          <p:cNvSpPr>
            <a:spLocks noGrp="1"/>
          </p:cNvSpPr>
          <p:nvPr>
            <p:ph type="sldNum" sz="quarter" idx="12"/>
          </p:nvPr>
        </p:nvSpPr>
        <p:spPr/>
        <p:txBody>
          <a:bodyPr/>
          <a:lstStyle/>
          <a:p>
            <a:fld id="{21ECAC3A-612C-4331-BEF6-5895BFC3339A}" type="slidenum">
              <a:rPr lang="he-IL" smtClean="0"/>
              <a:t>‹#›</a:t>
            </a:fld>
            <a:endParaRPr lang="he-IL"/>
          </a:p>
        </p:txBody>
      </p:sp>
    </p:spTree>
    <p:extLst>
      <p:ext uri="{BB962C8B-B14F-4D97-AF65-F5344CB8AC3E}">
        <p14:creationId xmlns:p14="http://schemas.microsoft.com/office/powerpoint/2010/main" val="36125804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שקופית כותרת">
    <p:bg>
      <p:bgPr>
        <a:solidFill>
          <a:srgbClr val="2D4970"/>
        </a:solidFill>
        <a:effectLst/>
      </p:bgPr>
    </p:bg>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6B4283E-145A-4C69-9D08-CA60DCF81A32}"/>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1A66529E-8C28-4435-A631-9A7955C5FC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5F8602D3-A63D-46C6-BF29-8CA76CC5F297}"/>
              </a:ext>
            </a:extLst>
          </p:cNvPr>
          <p:cNvSpPr>
            <a:spLocks noGrp="1"/>
          </p:cNvSpPr>
          <p:nvPr>
            <p:ph type="dt" sz="half" idx="10"/>
          </p:nvPr>
        </p:nvSpPr>
        <p:spPr>
          <a:xfrm>
            <a:off x="8493918" y="6399213"/>
            <a:ext cx="2743200" cy="365125"/>
          </a:xfrm>
          <a:prstGeom prst="rect">
            <a:avLst/>
          </a:prstGeom>
        </p:spPr>
        <p:txBody>
          <a:bodyPr/>
          <a:lstStyle/>
          <a:p>
            <a:fld id="{D5E632F9-B8EF-41B6-84A1-9C6194AD3E15}" type="datetimeFigureOut">
              <a:rPr lang="he-IL" smtClean="0"/>
              <a:t>כ"ז/תשרי/תשפ"א</a:t>
            </a:fld>
            <a:endParaRPr lang="he-IL"/>
          </a:p>
        </p:txBody>
      </p:sp>
      <p:sp>
        <p:nvSpPr>
          <p:cNvPr id="5" name="מציין מיקום של כותרת תחתונה 4">
            <a:extLst>
              <a:ext uri="{FF2B5EF4-FFF2-40B4-BE49-F238E27FC236}">
                <a16:creationId xmlns:a16="http://schemas.microsoft.com/office/drawing/2014/main" id="{BFCB6077-ADC1-4A5B-AF95-EF0E967430AE}"/>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48CBA4F8-C10F-476A-B60B-BE92EF0CB64A}"/>
              </a:ext>
            </a:extLst>
          </p:cNvPr>
          <p:cNvSpPr>
            <a:spLocks noGrp="1"/>
          </p:cNvSpPr>
          <p:nvPr>
            <p:ph type="sldNum" sz="quarter" idx="12"/>
          </p:nvPr>
        </p:nvSpPr>
        <p:spPr/>
        <p:txBody>
          <a:bodyPr/>
          <a:lstStyle/>
          <a:p>
            <a:fld id="{21ECAC3A-612C-4331-BEF6-5895BFC3339A}" type="slidenum">
              <a:rPr lang="he-IL" smtClean="0"/>
              <a:t>‹#›</a:t>
            </a:fld>
            <a:endParaRPr lang="he-IL"/>
          </a:p>
        </p:txBody>
      </p:sp>
    </p:spTree>
    <p:extLst>
      <p:ext uri="{BB962C8B-B14F-4D97-AF65-F5344CB8AC3E}">
        <p14:creationId xmlns:p14="http://schemas.microsoft.com/office/powerpoint/2010/main" val="23294661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6A902D1A-639D-49A0-82F4-67E59E6CD188}"/>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C4DBDCAA-8042-48FE-A437-7B2A8C8752E0}"/>
              </a:ext>
            </a:extLst>
          </p:cNvPr>
          <p:cNvSpPr>
            <a:spLocks noGrp="1"/>
          </p:cNvSpPr>
          <p:nvPr>
            <p:ph type="body" orient="vert" idx="1"/>
          </p:nvPr>
        </p:nvSpPr>
        <p:spPr>
          <a:xfrm>
            <a:off x="838200" y="365125"/>
            <a:ext cx="7734300" cy="5811838"/>
          </a:xfrm>
        </p:spPr>
        <p:txBody>
          <a:bodyPr vert="eaVert"/>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08597CD3-94F7-4363-9128-3BE9F44199EE}"/>
              </a:ext>
            </a:extLst>
          </p:cNvPr>
          <p:cNvSpPr>
            <a:spLocks noGrp="1"/>
          </p:cNvSpPr>
          <p:nvPr>
            <p:ph type="dt" sz="half" idx="10"/>
          </p:nvPr>
        </p:nvSpPr>
        <p:spPr>
          <a:xfrm>
            <a:off x="8493918" y="6399213"/>
            <a:ext cx="2743200" cy="365125"/>
          </a:xfrm>
          <a:prstGeom prst="rect">
            <a:avLst/>
          </a:prstGeom>
        </p:spPr>
        <p:txBody>
          <a:bodyPr/>
          <a:lstStyle/>
          <a:p>
            <a:fld id="{D5E632F9-B8EF-41B6-84A1-9C6194AD3E15}" type="datetimeFigureOut">
              <a:rPr lang="he-IL" smtClean="0"/>
              <a:t>כ"ז/תשרי/תשפ"א</a:t>
            </a:fld>
            <a:endParaRPr lang="he-IL"/>
          </a:p>
        </p:txBody>
      </p:sp>
      <p:sp>
        <p:nvSpPr>
          <p:cNvPr id="5" name="מציין מיקום של כותרת תחתונה 4">
            <a:extLst>
              <a:ext uri="{FF2B5EF4-FFF2-40B4-BE49-F238E27FC236}">
                <a16:creationId xmlns:a16="http://schemas.microsoft.com/office/drawing/2014/main" id="{D29CB87D-9370-4A5F-B7CE-41608488C53D}"/>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D5CB307A-6952-46A8-A6A3-A50FEF8EF2FD}"/>
              </a:ext>
            </a:extLst>
          </p:cNvPr>
          <p:cNvSpPr>
            <a:spLocks noGrp="1"/>
          </p:cNvSpPr>
          <p:nvPr>
            <p:ph type="sldNum" sz="quarter" idx="12"/>
          </p:nvPr>
        </p:nvSpPr>
        <p:spPr/>
        <p:txBody>
          <a:bodyPr/>
          <a:lstStyle/>
          <a:p>
            <a:fld id="{21ECAC3A-612C-4331-BEF6-5895BFC3339A}" type="slidenum">
              <a:rPr lang="he-IL" smtClean="0"/>
              <a:t>‹#›</a:t>
            </a:fld>
            <a:endParaRPr lang="he-IL"/>
          </a:p>
        </p:txBody>
      </p:sp>
    </p:spTree>
    <p:extLst>
      <p:ext uri="{BB962C8B-B14F-4D97-AF65-F5344CB8AC3E}">
        <p14:creationId xmlns:p14="http://schemas.microsoft.com/office/powerpoint/2010/main" val="9660394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cxnSp>
        <p:nvCxnSpPr>
          <p:cNvPr id="11" name="Straight Connector 10"/>
          <p:cNvCxnSpPr/>
          <p:nvPr userDrawn="1"/>
        </p:nvCxnSpPr>
        <p:spPr>
          <a:xfrm>
            <a:off x="527382" y="908720"/>
            <a:ext cx="11137237" cy="0"/>
          </a:xfrm>
          <a:prstGeom prst="line">
            <a:avLst/>
          </a:prstGeom>
          <a:ln>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609600" y="6453336"/>
            <a:ext cx="11136000" cy="0"/>
          </a:xfrm>
          <a:prstGeom prst="line">
            <a:avLst/>
          </a:prstGeom>
          <a:ln>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0"/>
          </p:nvPr>
        </p:nvSpPr>
        <p:spPr>
          <a:xfrm>
            <a:off x="431371" y="549501"/>
            <a:ext cx="11137900" cy="359221"/>
          </a:xfrm>
          <a:prstGeom prst="rect">
            <a:avLst/>
          </a:prstGeom>
          <a:ln>
            <a:noFill/>
          </a:ln>
        </p:spPr>
        <p:txBody>
          <a:bodyPr anchor="t"/>
          <a:lstStyle>
            <a:lvl1pPr marL="0" indent="0" algn="l" defTabSz="914400" rtl="0" eaLnBrk="1" latinLnBrk="0" hangingPunct="1">
              <a:lnSpc>
                <a:spcPct val="90000"/>
              </a:lnSpc>
              <a:spcBef>
                <a:spcPct val="0"/>
              </a:spcBef>
              <a:buNone/>
              <a:tabLst/>
              <a:defRPr lang="en-US" sz="2400" kern="1200" dirty="0" smtClean="0">
                <a:solidFill>
                  <a:srgbClr val="006600"/>
                </a:solidFill>
                <a:latin typeface="+mn-lt"/>
                <a:ea typeface="+mn-ea"/>
                <a:cs typeface="+mn-cs"/>
              </a:defRPr>
            </a:lvl1pPr>
          </a:lstStyle>
          <a:p>
            <a:pPr lvl="0"/>
            <a:r>
              <a:rPr lang="en-US" dirty="0"/>
              <a:t>Edit Master text styles</a:t>
            </a:r>
          </a:p>
        </p:txBody>
      </p:sp>
      <p:sp>
        <p:nvSpPr>
          <p:cNvPr id="19" name="Text Placeholder 17"/>
          <p:cNvSpPr>
            <a:spLocks noGrp="1"/>
          </p:cNvSpPr>
          <p:nvPr>
            <p:ph type="body" sz="quarter" idx="11"/>
          </p:nvPr>
        </p:nvSpPr>
        <p:spPr>
          <a:xfrm>
            <a:off x="431040" y="908721"/>
            <a:ext cx="11138232" cy="359221"/>
          </a:xfrm>
          <a:prstGeom prst="rect">
            <a:avLst/>
          </a:prstGeom>
        </p:spPr>
        <p:txBody>
          <a:bodyPr/>
          <a:lstStyle>
            <a:lvl1pPr marL="0" indent="0" algn="l" defTabSz="914400" rtl="0" eaLnBrk="1" latinLnBrk="0" hangingPunct="1">
              <a:lnSpc>
                <a:spcPct val="90000"/>
              </a:lnSpc>
              <a:spcBef>
                <a:spcPct val="0"/>
              </a:spcBef>
              <a:buNone/>
              <a:defRPr lang="en-US" sz="1600" kern="1200" dirty="0" smtClean="0">
                <a:solidFill>
                  <a:schemeClr val="bg1">
                    <a:lumMod val="50000"/>
                  </a:schemeClr>
                </a:solidFill>
                <a:latin typeface="+mn-lt"/>
                <a:ea typeface="+mn-ea"/>
                <a:cs typeface="+mn-cs"/>
              </a:defRPr>
            </a:lvl1pPr>
          </a:lstStyle>
          <a:p>
            <a:pPr lvl="0"/>
            <a:r>
              <a:rPr lang="en-US" dirty="0"/>
              <a:t>Edit Master text styles</a:t>
            </a:r>
          </a:p>
        </p:txBody>
      </p:sp>
      <p:pic>
        <p:nvPicPr>
          <p:cNvPr id="23" name="תמונה 8"/>
          <p:cNvPicPr>
            <a:picLocks noChangeAspect="1"/>
          </p:cNvPicPr>
          <p:nvPr userDrawn="1"/>
        </p:nvPicPr>
        <p:blipFill rotWithShape="1">
          <a:blip r:embed="rId2" cstate="print">
            <a:extLst>
              <a:ext uri="{28A0092B-C50C-407E-A947-70E740481C1C}">
                <a14:useLocalDpi xmlns:a14="http://schemas.microsoft.com/office/drawing/2010/main" val="0"/>
              </a:ext>
            </a:extLst>
          </a:blip>
          <a:srcRect b="29994"/>
          <a:stretch/>
        </p:blipFill>
        <p:spPr>
          <a:xfrm>
            <a:off x="4881456" y="6498960"/>
            <a:ext cx="1214544" cy="326993"/>
          </a:xfrm>
          <a:prstGeom prst="rect">
            <a:avLst/>
          </a:prstGeom>
        </p:spPr>
      </p:pic>
      <p:sp>
        <p:nvSpPr>
          <p:cNvPr id="7" name="Slide Number Placeholder 4"/>
          <p:cNvSpPr>
            <a:spLocks noGrp="1"/>
          </p:cNvSpPr>
          <p:nvPr>
            <p:ph type="sldNum" sz="quarter" idx="12"/>
          </p:nvPr>
        </p:nvSpPr>
        <p:spPr>
          <a:xfrm>
            <a:off x="431040" y="6498960"/>
            <a:ext cx="1536501" cy="204511"/>
          </a:xfrm>
          <a:prstGeom prst="rect">
            <a:avLst/>
          </a:prstGeom>
        </p:spPr>
        <p:txBody>
          <a:bodyPr/>
          <a:lstStyle>
            <a:lvl1pPr algn="l" rtl="0">
              <a:defRPr sz="800">
                <a:solidFill>
                  <a:srgbClr val="333F50"/>
                </a:solidFill>
              </a:defRPr>
            </a:lvl1pPr>
          </a:lstStyle>
          <a:p>
            <a:fld id="{EEC0BFEF-7F43-4F57-8F06-3F8A4B8737B1}" type="slidenum">
              <a:rPr lang="en-US" smtClean="0"/>
              <a:pPr/>
              <a:t>‹#›</a:t>
            </a:fld>
            <a:endParaRPr lang="en-US"/>
          </a:p>
        </p:txBody>
      </p:sp>
      <p:pic>
        <p:nvPicPr>
          <p:cNvPr id="8" name="תמונה 7">
            <a:extLst>
              <a:ext uri="{FF2B5EF4-FFF2-40B4-BE49-F238E27FC236}">
                <a16:creationId xmlns:a16="http://schemas.microsoft.com/office/drawing/2014/main" id="{F142B05B-22F7-4F8F-ACDA-18D0616F372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84032" y="6475719"/>
            <a:ext cx="1214544" cy="373472"/>
          </a:xfrm>
          <a:prstGeom prst="rect">
            <a:avLst/>
          </a:prstGeom>
        </p:spPr>
      </p:pic>
    </p:spTree>
    <p:extLst>
      <p:ext uri="{BB962C8B-B14F-4D97-AF65-F5344CB8AC3E}">
        <p14:creationId xmlns:p14="http://schemas.microsoft.com/office/powerpoint/2010/main" val="39455702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Slide Number Placeholder 4"/>
          <p:cNvSpPr>
            <a:spLocks noGrp="1"/>
          </p:cNvSpPr>
          <p:nvPr>
            <p:ph type="sldNum" sz="quarter" idx="13"/>
          </p:nvPr>
        </p:nvSpPr>
        <p:spPr>
          <a:xfrm>
            <a:off x="431040" y="6498960"/>
            <a:ext cx="1536501" cy="204511"/>
          </a:xfrm>
          <a:prstGeom prst="rect">
            <a:avLst/>
          </a:prstGeom>
        </p:spPr>
        <p:txBody>
          <a:bodyPr/>
          <a:lstStyle>
            <a:lvl1pPr algn="l" rtl="0">
              <a:defRPr sz="800">
                <a:solidFill>
                  <a:srgbClr val="333F50"/>
                </a:solidFill>
              </a:defRPr>
            </a:lvl1pPr>
          </a:lstStyle>
          <a:p>
            <a:fld id="{EEC0BFEF-7F43-4F57-8F06-3F8A4B8737B1}" type="slidenum">
              <a:rPr lang="en-US" smtClean="0"/>
              <a:pPr/>
              <a:t>‹#›</a:t>
            </a:fld>
            <a:endParaRPr lang="en-US"/>
          </a:p>
        </p:txBody>
      </p:sp>
    </p:spTree>
    <p:extLst>
      <p:ext uri="{BB962C8B-B14F-4D97-AF65-F5344CB8AC3E}">
        <p14:creationId xmlns:p14="http://schemas.microsoft.com/office/powerpoint/2010/main" val="19488622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3" name="תמונה 12">
            <a:extLst>
              <a:ext uri="{FF2B5EF4-FFF2-40B4-BE49-F238E27FC236}">
                <a16:creationId xmlns:a16="http://schemas.microsoft.com/office/drawing/2014/main" id="{93927C70-4E92-46D3-99CA-0DBEEE8E6C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80043" y="6476458"/>
            <a:ext cx="1214544" cy="373472"/>
          </a:xfrm>
          <a:prstGeom prst="rect">
            <a:avLst/>
          </a:prstGeom>
        </p:spPr>
      </p:pic>
      <p:cxnSp>
        <p:nvCxnSpPr>
          <p:cNvPr id="9" name="Straight Connector 8"/>
          <p:cNvCxnSpPr/>
          <p:nvPr userDrawn="1"/>
        </p:nvCxnSpPr>
        <p:spPr>
          <a:xfrm>
            <a:off x="527382" y="908720"/>
            <a:ext cx="11137237" cy="0"/>
          </a:xfrm>
          <a:prstGeom prst="line">
            <a:avLst/>
          </a:prstGeom>
          <a:ln>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09600" y="6453336"/>
            <a:ext cx="11136000" cy="0"/>
          </a:xfrm>
          <a:prstGeom prst="line">
            <a:avLst/>
          </a:prstGeom>
          <a:ln>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11" name="Text Placeholder 17"/>
          <p:cNvSpPr>
            <a:spLocks noGrp="1"/>
          </p:cNvSpPr>
          <p:nvPr>
            <p:ph type="body" sz="quarter" idx="10"/>
          </p:nvPr>
        </p:nvSpPr>
        <p:spPr>
          <a:xfrm>
            <a:off x="431371" y="549501"/>
            <a:ext cx="11137900" cy="359221"/>
          </a:xfrm>
          <a:prstGeom prst="rect">
            <a:avLst/>
          </a:prstGeom>
        </p:spPr>
        <p:txBody>
          <a:bodyPr anchor="t"/>
          <a:lstStyle>
            <a:lvl1pPr marL="0" indent="0" algn="l" defTabSz="914400" rtl="0" eaLnBrk="1" latinLnBrk="0" hangingPunct="1">
              <a:lnSpc>
                <a:spcPct val="90000"/>
              </a:lnSpc>
              <a:spcBef>
                <a:spcPct val="0"/>
              </a:spcBef>
              <a:buNone/>
              <a:tabLst/>
              <a:defRPr lang="en-US" sz="2400" kern="1200" dirty="0" smtClean="0">
                <a:solidFill>
                  <a:srgbClr val="006600"/>
                </a:solidFill>
                <a:latin typeface="+mn-lt"/>
                <a:ea typeface="+mn-ea"/>
                <a:cs typeface="+mn-cs"/>
              </a:defRPr>
            </a:lvl1pPr>
          </a:lstStyle>
          <a:p>
            <a:pPr marL="0" lvl="0" indent="0" algn="l" defTabSz="914400" rtl="0" eaLnBrk="1" latinLnBrk="0" hangingPunct="1">
              <a:lnSpc>
                <a:spcPct val="90000"/>
              </a:lnSpc>
              <a:spcBef>
                <a:spcPct val="0"/>
              </a:spcBef>
              <a:buFont typeface="Arial" panose="020B0604020202020204" pitchFamily="34" charset="0"/>
              <a:buNone/>
              <a:tabLst/>
            </a:pPr>
            <a:r>
              <a:rPr lang="en-US" dirty="0"/>
              <a:t>Edit Master text styles</a:t>
            </a:r>
          </a:p>
        </p:txBody>
      </p:sp>
      <p:sp>
        <p:nvSpPr>
          <p:cNvPr id="12" name="Text Placeholder 17"/>
          <p:cNvSpPr>
            <a:spLocks noGrp="1"/>
          </p:cNvSpPr>
          <p:nvPr>
            <p:ph type="body" sz="quarter" idx="11"/>
          </p:nvPr>
        </p:nvSpPr>
        <p:spPr>
          <a:xfrm>
            <a:off x="431371" y="908721"/>
            <a:ext cx="11137900" cy="359221"/>
          </a:xfrm>
          <a:prstGeom prst="rect">
            <a:avLst/>
          </a:prstGeom>
        </p:spPr>
        <p:txBody>
          <a:bodyPr/>
          <a:lstStyle>
            <a:lvl1pPr marL="0" indent="0" algn="l" defTabSz="914400" rtl="0" eaLnBrk="1" latinLnBrk="0" hangingPunct="1">
              <a:lnSpc>
                <a:spcPct val="90000"/>
              </a:lnSpc>
              <a:spcBef>
                <a:spcPct val="0"/>
              </a:spcBef>
              <a:buNone/>
              <a:defRPr lang="en-US" sz="1600" kern="1200" dirty="0" smtClean="0">
                <a:solidFill>
                  <a:schemeClr val="bg1">
                    <a:lumMod val="50000"/>
                  </a:schemeClr>
                </a:solidFill>
                <a:latin typeface="+mn-lt"/>
                <a:ea typeface="+mn-ea"/>
                <a:cs typeface="+mn-cs"/>
              </a:defRPr>
            </a:lvl1pPr>
          </a:lstStyle>
          <a:p>
            <a:pPr lvl="0"/>
            <a:r>
              <a:rPr lang="en-US" dirty="0"/>
              <a:t>Edit Master text styles</a:t>
            </a:r>
          </a:p>
        </p:txBody>
      </p:sp>
      <p:sp>
        <p:nvSpPr>
          <p:cNvPr id="19" name="Text Placeholder 18"/>
          <p:cNvSpPr>
            <a:spLocks noGrp="1"/>
          </p:cNvSpPr>
          <p:nvPr>
            <p:ph type="body" sz="quarter" idx="12"/>
          </p:nvPr>
        </p:nvSpPr>
        <p:spPr>
          <a:xfrm>
            <a:off x="719403" y="1341438"/>
            <a:ext cx="5975615" cy="5111750"/>
          </a:xfrm>
          <a:prstGeom prst="rect">
            <a:avLst/>
          </a:prstGeom>
        </p:spPr>
        <p:txBody>
          <a:bodyPr/>
          <a:lstStyle>
            <a:lvl1pPr>
              <a:buClr>
                <a:srgbClr val="006600"/>
              </a:buClr>
              <a:defRPr sz="1600">
                <a:solidFill>
                  <a:schemeClr val="bg2">
                    <a:lumMod val="10000"/>
                  </a:schemeClr>
                </a:solidFill>
              </a:defRPr>
            </a:lvl1pPr>
            <a:lvl2pPr>
              <a:buClr>
                <a:srgbClr val="006600"/>
              </a:buClr>
              <a:defRPr sz="1600">
                <a:solidFill>
                  <a:schemeClr val="bg2">
                    <a:lumMod val="10000"/>
                  </a:schemeClr>
                </a:solidFill>
              </a:defRPr>
            </a:lvl2pPr>
            <a:lvl3pPr>
              <a:buClr>
                <a:srgbClr val="006600"/>
              </a:buClr>
              <a:defRPr sz="1600">
                <a:solidFill>
                  <a:schemeClr val="bg2">
                    <a:lumMod val="10000"/>
                  </a:schemeClr>
                </a:solidFill>
              </a:defRPr>
            </a:lvl3pPr>
            <a:lvl4pPr>
              <a:buClr>
                <a:srgbClr val="006600"/>
              </a:buClr>
              <a:defRPr sz="1600">
                <a:solidFill>
                  <a:schemeClr val="bg2">
                    <a:lumMod val="10000"/>
                  </a:schemeClr>
                </a:solidFill>
              </a:defRPr>
            </a:lvl4pPr>
            <a:lvl5pPr>
              <a:buClr>
                <a:srgbClr val="006600"/>
              </a:buClr>
              <a:defRPr sz="1600">
                <a:solidFill>
                  <a:schemeClr val="bg2">
                    <a:lumMod val="1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0" name="תמונה 8"/>
          <p:cNvPicPr>
            <a:picLocks noChangeAspect="1"/>
          </p:cNvPicPr>
          <p:nvPr userDrawn="1"/>
        </p:nvPicPr>
        <p:blipFill rotWithShape="1">
          <a:blip r:embed="rId3" cstate="print">
            <a:extLst>
              <a:ext uri="{28A0092B-C50C-407E-A947-70E740481C1C}">
                <a14:useLocalDpi xmlns:a14="http://schemas.microsoft.com/office/drawing/2010/main" val="0"/>
              </a:ext>
            </a:extLst>
          </a:blip>
          <a:srcRect b="29994"/>
          <a:stretch/>
        </p:blipFill>
        <p:spPr>
          <a:xfrm>
            <a:off x="5231905" y="6496173"/>
            <a:ext cx="1104131" cy="297266"/>
          </a:xfrm>
          <a:prstGeom prst="rect">
            <a:avLst/>
          </a:prstGeom>
        </p:spPr>
      </p:pic>
      <p:sp>
        <p:nvSpPr>
          <p:cNvPr id="8" name="Slide Number Placeholder 4"/>
          <p:cNvSpPr>
            <a:spLocks noGrp="1"/>
          </p:cNvSpPr>
          <p:nvPr>
            <p:ph type="sldNum" sz="quarter" idx="13"/>
          </p:nvPr>
        </p:nvSpPr>
        <p:spPr>
          <a:xfrm>
            <a:off x="431040" y="6498960"/>
            <a:ext cx="1536501" cy="204511"/>
          </a:xfrm>
          <a:prstGeom prst="rect">
            <a:avLst/>
          </a:prstGeom>
        </p:spPr>
        <p:txBody>
          <a:bodyPr/>
          <a:lstStyle>
            <a:lvl1pPr algn="l" rtl="0">
              <a:defRPr sz="800">
                <a:solidFill>
                  <a:srgbClr val="333F50"/>
                </a:solidFill>
              </a:defRPr>
            </a:lvl1pPr>
          </a:lstStyle>
          <a:p>
            <a:fld id="{EEC0BFEF-7F43-4F57-8F06-3F8A4B8737B1}" type="slidenum">
              <a:rPr lang="en-US" smtClean="0"/>
              <a:pPr/>
              <a:t>‹#›</a:t>
            </a:fld>
            <a:endParaRPr lang="en-US"/>
          </a:p>
        </p:txBody>
      </p:sp>
    </p:spTree>
    <p:extLst>
      <p:ext uri="{BB962C8B-B14F-4D97-AF65-F5344CB8AC3E}">
        <p14:creationId xmlns:p14="http://schemas.microsoft.com/office/powerpoint/2010/main" val="39988642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a:prstGeom prst="rect">
            <a:avLst/>
          </a:prstGeom>
        </p:spPr>
        <p:txBody>
          <a:bodyPr/>
          <a:lstStyle/>
          <a:p>
            <a:r>
              <a:rPr lang="en-US" dirty="0"/>
              <a:t>Click to edit Master title style</a:t>
            </a:r>
          </a:p>
        </p:txBody>
      </p:sp>
      <p:sp>
        <p:nvSpPr>
          <p:cNvPr id="3" name="Text Placeholder 2"/>
          <p:cNvSpPr>
            <a:spLocks noGrp="1"/>
          </p:cNvSpPr>
          <p:nvPr>
            <p:ph type="body" idx="1"/>
          </p:nvPr>
        </p:nvSpPr>
        <p:spPr>
          <a:xfrm>
            <a:off x="840318" y="1681163"/>
            <a:ext cx="5158316"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71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1"/>
            <a:ext cx="2743200" cy="365125"/>
          </a:xfrm>
          <a:prstGeom prst="rect">
            <a:avLst/>
          </a:prstGeom>
        </p:spPr>
        <p:txBody>
          <a:bodyPr/>
          <a:lstStyle/>
          <a:p>
            <a:endParaRPr 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EEC0BFEF-7F43-4F57-8F06-3F8A4B8737B1}" type="slidenum">
              <a:rPr lang="en-US" smtClean="0"/>
              <a:t>‹#›</a:t>
            </a:fld>
            <a:endParaRPr lang="en-US"/>
          </a:p>
        </p:txBody>
      </p:sp>
    </p:spTree>
    <p:extLst>
      <p:ext uri="{BB962C8B-B14F-4D97-AF65-F5344CB8AC3E}">
        <p14:creationId xmlns:p14="http://schemas.microsoft.com/office/powerpoint/2010/main" val="9010271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en-US" dirty="0"/>
              <a:t>Click to edit Master title style</a:t>
            </a:r>
          </a:p>
        </p:txBody>
      </p:sp>
      <p:sp>
        <p:nvSpPr>
          <p:cNvPr id="3" name="Date Placeholder 2"/>
          <p:cNvSpPr>
            <a:spLocks noGrp="1"/>
          </p:cNvSpPr>
          <p:nvPr>
            <p:ph type="dt" sz="half" idx="10"/>
          </p:nvPr>
        </p:nvSpPr>
        <p:spPr>
          <a:xfrm>
            <a:off x="838200" y="6356351"/>
            <a:ext cx="2743200" cy="365125"/>
          </a:xfrm>
          <a:prstGeom prst="rect">
            <a:avLst/>
          </a:prstGeom>
        </p:spPr>
        <p:txBody>
          <a:bodyPr/>
          <a:lstStyle/>
          <a:p>
            <a:endParaRPr 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EEC0BFEF-7F43-4F57-8F06-3F8A4B8737B1}" type="slidenum">
              <a:rPr lang="en-US" smtClean="0"/>
              <a:t>‹#›</a:t>
            </a:fld>
            <a:endParaRPr lang="en-US"/>
          </a:p>
        </p:txBody>
      </p:sp>
    </p:spTree>
    <p:extLst>
      <p:ext uri="{BB962C8B-B14F-4D97-AF65-F5344CB8AC3E}">
        <p14:creationId xmlns:p14="http://schemas.microsoft.com/office/powerpoint/2010/main" val="30594880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endParaRPr lang="en-US"/>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EEC0BFEF-7F43-4F57-8F06-3F8A4B8737B1}" type="slidenum">
              <a:rPr lang="en-US" smtClean="0"/>
              <a:t>‹#›</a:t>
            </a:fld>
            <a:endParaRPr lang="en-US"/>
          </a:p>
        </p:txBody>
      </p:sp>
      <p:sp>
        <p:nvSpPr>
          <p:cNvPr id="6" name="Content Placeholder 5"/>
          <p:cNvSpPr>
            <a:spLocks noGrp="1"/>
          </p:cNvSpPr>
          <p:nvPr>
            <p:ph sz="quarter" idx="13" hasCustomPrompt="1"/>
          </p:nvPr>
        </p:nvSpPr>
        <p:spPr>
          <a:xfrm>
            <a:off x="431800" y="260351"/>
            <a:ext cx="11328400" cy="6048375"/>
          </a:xfrm>
          <a:prstGeom prst="rect">
            <a:avLst/>
          </a:prstGeom>
        </p:spPr>
        <p:txBody>
          <a:bodyPr/>
          <a:lstStyle>
            <a:lvl1pPr>
              <a:defRPr/>
            </a:lvl1pPr>
            <a:lvl5pPr>
              <a:defRPr/>
            </a:lvl5pPr>
          </a:lstStyle>
          <a:p>
            <a:pPr lvl="0"/>
            <a:r>
              <a:rPr lang="en-US" dirty="0" err="1"/>
              <a:t>rty</a:t>
            </a:r>
            <a:endParaRPr lang="he-IL" dirty="0"/>
          </a:p>
        </p:txBody>
      </p:sp>
    </p:spTree>
    <p:extLst>
      <p:ext uri="{BB962C8B-B14F-4D97-AF65-F5344CB8AC3E}">
        <p14:creationId xmlns:p14="http://schemas.microsoft.com/office/powerpoint/2010/main" val="12684747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endParaRPr 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EEC0BFEF-7F43-4F57-8F06-3F8A4B8737B1}" type="slidenum">
              <a:rPr lang="en-US" smtClean="0"/>
              <a:t>‹#›</a:t>
            </a:fld>
            <a:endParaRPr lang="en-US"/>
          </a:p>
        </p:txBody>
      </p:sp>
    </p:spTree>
    <p:extLst>
      <p:ext uri="{BB962C8B-B14F-4D97-AF65-F5344CB8AC3E}">
        <p14:creationId xmlns:p14="http://schemas.microsoft.com/office/powerpoint/2010/main" val="23648284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endParaRPr 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EEC0BFEF-7F43-4F57-8F06-3F8A4B8737B1}" type="slidenum">
              <a:rPr lang="en-US" smtClean="0"/>
              <a:t>‹#›</a:t>
            </a:fld>
            <a:endParaRPr lang="en-US"/>
          </a:p>
        </p:txBody>
      </p:sp>
    </p:spTree>
    <p:extLst>
      <p:ext uri="{BB962C8B-B14F-4D97-AF65-F5344CB8AC3E}">
        <p14:creationId xmlns:p14="http://schemas.microsoft.com/office/powerpoint/2010/main" val="15805000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EEC0BFEF-7F43-4F57-8F06-3F8A4B8737B1}" type="slidenum">
              <a:rPr lang="en-US" smtClean="0"/>
              <a:t>‹#›</a:t>
            </a:fld>
            <a:endParaRPr lang="en-US"/>
          </a:p>
        </p:txBody>
      </p:sp>
    </p:spTree>
    <p:extLst>
      <p:ext uri="{BB962C8B-B14F-4D97-AF65-F5344CB8AC3E}">
        <p14:creationId xmlns:p14="http://schemas.microsoft.com/office/powerpoint/2010/main" val="4621301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כותרת ותוכן">
    <p:bg>
      <p:bgPr>
        <a:solidFill>
          <a:srgbClr val="E2E3E5"/>
        </a:solidFill>
        <a:effectLst/>
      </p:bgPr>
    </p:bg>
    <p:spTree>
      <p:nvGrpSpPr>
        <p:cNvPr id="1" name=""/>
        <p:cNvGrpSpPr/>
        <p:nvPr/>
      </p:nvGrpSpPr>
      <p:grpSpPr>
        <a:xfrm>
          <a:off x="0" y="0"/>
          <a:ext cx="0" cy="0"/>
          <a:chOff x="0" y="0"/>
          <a:chExt cx="0" cy="0"/>
        </a:xfrm>
      </p:grpSpPr>
      <p:sp>
        <p:nvSpPr>
          <p:cNvPr id="9" name="קשת מלאה 8">
            <a:extLst>
              <a:ext uri="{FF2B5EF4-FFF2-40B4-BE49-F238E27FC236}">
                <a16:creationId xmlns:a16="http://schemas.microsoft.com/office/drawing/2014/main" id="{BB7E8DF5-C27C-4B96-AD53-4B16C80D1313}"/>
              </a:ext>
            </a:extLst>
          </p:cNvPr>
          <p:cNvSpPr/>
          <p:nvPr userDrawn="1"/>
        </p:nvSpPr>
        <p:spPr>
          <a:xfrm rot="8222109">
            <a:off x="4445775" y="-478973"/>
            <a:ext cx="7468631" cy="7582435"/>
          </a:xfrm>
          <a:prstGeom prst="blockArc">
            <a:avLst>
              <a:gd name="adj1" fmla="val 5417239"/>
              <a:gd name="adj2" fmla="val 999460"/>
              <a:gd name="adj3" fmla="val 17591"/>
            </a:avLst>
          </a:prstGeom>
          <a:solidFill>
            <a:srgbClr val="E9EAEC"/>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
        <p:nvSpPr>
          <p:cNvPr id="2" name="כותרת 1">
            <a:extLst>
              <a:ext uri="{FF2B5EF4-FFF2-40B4-BE49-F238E27FC236}">
                <a16:creationId xmlns:a16="http://schemas.microsoft.com/office/drawing/2014/main" id="{CCBFC3D9-B1B4-41E1-B184-E4E160D1E11F}"/>
              </a:ext>
            </a:extLst>
          </p:cNvPr>
          <p:cNvSpPr>
            <a:spLocks noGrp="1"/>
          </p:cNvSpPr>
          <p:nvPr>
            <p:ph type="title"/>
          </p:nvPr>
        </p:nvSpPr>
        <p:spPr>
          <a:xfrm>
            <a:off x="707572" y="346464"/>
            <a:ext cx="10515600" cy="1325563"/>
          </a:xfrm>
        </p:spPr>
        <p:txBody>
          <a:bodyPr/>
          <a:lstStyle>
            <a:lvl1pPr algn="l" rtl="0">
              <a:defRPr>
                <a:solidFill>
                  <a:srgbClr val="2D4970"/>
                </a:solidFill>
                <a:latin typeface="Futura Std Book" panose="020B0502020204020303" pitchFamily="34" charset="0"/>
              </a:defRPr>
            </a:lvl1pPr>
          </a:lstStyle>
          <a:p>
            <a:r>
              <a:rPr lang="he-IL" dirty="0"/>
              <a:t>לחץ כדי לערוך סגנון כותרת של תבנית בסיס</a:t>
            </a:r>
          </a:p>
        </p:txBody>
      </p:sp>
      <p:sp>
        <p:nvSpPr>
          <p:cNvPr id="3" name="מציין מיקום תוכן 2">
            <a:extLst>
              <a:ext uri="{FF2B5EF4-FFF2-40B4-BE49-F238E27FC236}">
                <a16:creationId xmlns:a16="http://schemas.microsoft.com/office/drawing/2014/main" id="{BF8F24E0-43FC-4CE8-9B5B-5768828175AE}"/>
              </a:ext>
            </a:extLst>
          </p:cNvPr>
          <p:cNvSpPr>
            <a:spLocks noGrp="1"/>
          </p:cNvSpPr>
          <p:nvPr>
            <p:ph idx="1"/>
          </p:nvPr>
        </p:nvSpPr>
        <p:spPr/>
        <p:txBody>
          <a:bodyPr>
            <a:normAutofit/>
          </a:bodyPr>
          <a:lstStyle>
            <a:lvl1pPr algn="l" rtl="0">
              <a:buClr>
                <a:srgbClr val="2D4970"/>
              </a:buClr>
              <a:defRPr sz="2400">
                <a:solidFill>
                  <a:srgbClr val="5D5D67"/>
                </a:solidFill>
                <a:latin typeface="Futura Std Book" panose="020B0502020204020303" pitchFamily="34" charset="0"/>
              </a:defRPr>
            </a:lvl1pPr>
            <a:lvl2pPr algn="l" rtl="0">
              <a:buClr>
                <a:srgbClr val="2D4970"/>
              </a:buClr>
              <a:defRPr sz="2000">
                <a:solidFill>
                  <a:srgbClr val="5D5D67"/>
                </a:solidFill>
                <a:latin typeface="Futura Std Book" panose="020B0502020204020303" pitchFamily="34" charset="0"/>
              </a:defRPr>
            </a:lvl2pPr>
            <a:lvl3pPr algn="l" rtl="0">
              <a:buClr>
                <a:srgbClr val="2D4970"/>
              </a:buClr>
              <a:defRPr sz="1800">
                <a:solidFill>
                  <a:srgbClr val="5D5D67"/>
                </a:solidFill>
                <a:latin typeface="Futura Std Book" panose="020B0502020204020303" pitchFamily="34" charset="0"/>
              </a:defRPr>
            </a:lvl3pPr>
            <a:lvl4pPr algn="l" rtl="0">
              <a:buClr>
                <a:srgbClr val="2D4970"/>
              </a:buClr>
              <a:defRPr sz="1600">
                <a:solidFill>
                  <a:srgbClr val="5D5D67"/>
                </a:solidFill>
                <a:latin typeface="Futura Std Book" panose="020B0502020204020303" pitchFamily="34" charset="0"/>
              </a:defRPr>
            </a:lvl4pPr>
            <a:lvl5pPr algn="l" rtl="0">
              <a:buClr>
                <a:srgbClr val="2D4970"/>
              </a:buClr>
              <a:defRPr sz="1600">
                <a:solidFill>
                  <a:srgbClr val="5D5D67"/>
                </a:solidFill>
                <a:latin typeface="Futura Std Book" panose="020B0502020204020303" pitchFamily="34" charset="0"/>
              </a:defRPr>
            </a:lvl5pPr>
          </a:lstStyle>
          <a:p>
            <a:pPr lvl="0"/>
            <a:r>
              <a:rPr lang="he-IL" dirty="0"/>
              <a:t>ערוך סגנונות טקסט של תבנית בסיס</a:t>
            </a:r>
          </a:p>
          <a:p>
            <a:pPr lvl="1"/>
            <a:r>
              <a:rPr lang="he-IL" dirty="0"/>
              <a:t>רמה שניה</a:t>
            </a:r>
          </a:p>
          <a:p>
            <a:pPr lvl="2"/>
            <a:r>
              <a:rPr lang="he-IL" dirty="0"/>
              <a:t>רמה שלישית</a:t>
            </a:r>
          </a:p>
          <a:p>
            <a:pPr lvl="3"/>
            <a:r>
              <a:rPr lang="he-IL" dirty="0"/>
              <a:t>רמה רביעית</a:t>
            </a:r>
          </a:p>
          <a:p>
            <a:pPr lvl="4"/>
            <a:r>
              <a:rPr lang="he-IL" dirty="0"/>
              <a:t>רמה חמישית</a:t>
            </a:r>
          </a:p>
        </p:txBody>
      </p:sp>
      <p:sp>
        <p:nvSpPr>
          <p:cNvPr id="4" name="מציין מיקום של תאריך 3">
            <a:extLst>
              <a:ext uri="{FF2B5EF4-FFF2-40B4-BE49-F238E27FC236}">
                <a16:creationId xmlns:a16="http://schemas.microsoft.com/office/drawing/2014/main" id="{07958D1E-D18F-4F98-B60C-B8F32AE8C003}"/>
              </a:ext>
            </a:extLst>
          </p:cNvPr>
          <p:cNvSpPr>
            <a:spLocks noGrp="1"/>
          </p:cNvSpPr>
          <p:nvPr>
            <p:ph type="dt" sz="half" idx="10"/>
          </p:nvPr>
        </p:nvSpPr>
        <p:spPr>
          <a:xfrm>
            <a:off x="8493918" y="6399213"/>
            <a:ext cx="2743200" cy="365125"/>
          </a:xfrm>
          <a:prstGeom prst="rect">
            <a:avLst/>
          </a:prstGeom>
        </p:spPr>
        <p:txBody>
          <a:bodyPr/>
          <a:lstStyle/>
          <a:p>
            <a:fld id="{D5E632F9-B8EF-41B6-84A1-9C6194AD3E15}" type="datetimeFigureOut">
              <a:rPr lang="he-IL" smtClean="0"/>
              <a:t>כ"ז/תשרי/תשפ"א</a:t>
            </a:fld>
            <a:endParaRPr lang="he-IL"/>
          </a:p>
        </p:txBody>
      </p:sp>
      <p:sp>
        <p:nvSpPr>
          <p:cNvPr id="5" name="מציין מיקום של כותרת תחתונה 4">
            <a:extLst>
              <a:ext uri="{FF2B5EF4-FFF2-40B4-BE49-F238E27FC236}">
                <a16:creationId xmlns:a16="http://schemas.microsoft.com/office/drawing/2014/main" id="{B10DE314-038B-4E7A-967D-5D25BA21AFBC}"/>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98886B5D-2620-43F3-9879-B971CB53125A}"/>
              </a:ext>
            </a:extLst>
          </p:cNvPr>
          <p:cNvSpPr>
            <a:spLocks noGrp="1"/>
          </p:cNvSpPr>
          <p:nvPr>
            <p:ph type="sldNum" sz="quarter" idx="12"/>
          </p:nvPr>
        </p:nvSpPr>
        <p:spPr/>
        <p:txBody>
          <a:bodyPr/>
          <a:lstStyle/>
          <a:p>
            <a:fld id="{21ECAC3A-612C-4331-BEF6-5895BFC3339A}" type="slidenum">
              <a:rPr lang="he-IL" smtClean="0"/>
              <a:t>‹#›</a:t>
            </a:fld>
            <a:endParaRPr lang="he-IL"/>
          </a:p>
        </p:txBody>
      </p:sp>
    </p:spTree>
    <p:extLst>
      <p:ext uri="{BB962C8B-B14F-4D97-AF65-F5344CB8AC3E}">
        <p14:creationId xmlns:p14="http://schemas.microsoft.com/office/powerpoint/2010/main" val="12298271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6835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EEC0BFEF-7F43-4F57-8F06-3F8A4B8737B1}" type="slidenum">
              <a:rPr lang="en-US" smtClean="0"/>
              <a:t>‹#›</a:t>
            </a:fld>
            <a:endParaRPr lang="en-US"/>
          </a:p>
        </p:txBody>
      </p:sp>
    </p:spTree>
    <p:extLst>
      <p:ext uri="{BB962C8B-B14F-4D97-AF65-F5344CB8AC3E}">
        <p14:creationId xmlns:p14="http://schemas.microsoft.com/office/powerpoint/2010/main" val="26786254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שקופית כותרת">
    <p:spTree>
      <p:nvGrpSpPr>
        <p:cNvPr id="1" name=""/>
        <p:cNvGrpSpPr/>
        <p:nvPr/>
      </p:nvGrpSpPr>
      <p:grpSpPr>
        <a:xfrm>
          <a:off x="0" y="0"/>
          <a:ext cx="0" cy="0"/>
          <a:chOff x="0" y="0"/>
          <a:chExt cx="0" cy="0"/>
        </a:xfrm>
      </p:grpSpPr>
      <p:pic>
        <p:nvPicPr>
          <p:cNvPr id="20" name="תמונה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7384" y="2244215"/>
            <a:ext cx="4429184" cy="1703388"/>
          </a:xfrm>
          <a:prstGeom prst="rect">
            <a:avLst/>
          </a:prstGeom>
        </p:spPr>
      </p:pic>
      <p:pic>
        <p:nvPicPr>
          <p:cNvPr id="3" name="תמונה 2">
            <a:extLst>
              <a:ext uri="{FF2B5EF4-FFF2-40B4-BE49-F238E27FC236}">
                <a16:creationId xmlns:a16="http://schemas.microsoft.com/office/drawing/2014/main" id="{FBDA9D85-3C30-40B5-8A5F-8F47E14327F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11958" y="2244215"/>
            <a:ext cx="5485301" cy="1686730"/>
          </a:xfrm>
          <a:prstGeom prst="rect">
            <a:avLst/>
          </a:prstGeom>
        </p:spPr>
      </p:pic>
    </p:spTree>
    <p:extLst>
      <p:ext uri="{BB962C8B-B14F-4D97-AF65-F5344CB8AC3E}">
        <p14:creationId xmlns:p14="http://schemas.microsoft.com/office/powerpoint/2010/main" val="999600276"/>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כותרת ותוכן">
    <p:spTree>
      <p:nvGrpSpPr>
        <p:cNvPr id="1" name=""/>
        <p:cNvGrpSpPr/>
        <p:nvPr/>
      </p:nvGrpSpPr>
      <p:grpSpPr>
        <a:xfrm>
          <a:off x="0" y="0"/>
          <a:ext cx="0" cy="0"/>
          <a:chOff x="0" y="0"/>
          <a:chExt cx="0" cy="0"/>
        </a:xfrm>
      </p:grpSpPr>
      <p:sp>
        <p:nvSpPr>
          <p:cNvPr id="4" name="מציין מיקום של תאריך 3"/>
          <p:cNvSpPr>
            <a:spLocks noGrp="1"/>
          </p:cNvSpPr>
          <p:nvPr>
            <p:ph type="dt" sz="half" idx="10"/>
          </p:nvPr>
        </p:nvSpPr>
        <p:spPr>
          <a:xfrm>
            <a:off x="8737600" y="6356351"/>
            <a:ext cx="2844800" cy="365125"/>
          </a:xfrm>
          <a:prstGeom prst="rect">
            <a:avLst/>
          </a:prstGeom>
        </p:spPr>
        <p:txBody>
          <a:bodyPr/>
          <a:lstStyle/>
          <a:p>
            <a:endParaRPr lang="he-IL" dirty="0"/>
          </a:p>
        </p:txBody>
      </p:sp>
      <p:sp>
        <p:nvSpPr>
          <p:cNvPr id="5" name="מציין מיקום של כותרת תחתונה 4"/>
          <p:cNvSpPr>
            <a:spLocks noGrp="1"/>
          </p:cNvSpPr>
          <p:nvPr>
            <p:ph type="ftr" sz="quarter" idx="11"/>
          </p:nvPr>
        </p:nvSpPr>
        <p:spPr>
          <a:xfrm>
            <a:off x="4165600" y="6356351"/>
            <a:ext cx="3860800" cy="365125"/>
          </a:xfrm>
          <a:prstGeom prst="rect">
            <a:avLst/>
          </a:prstGeom>
        </p:spPr>
        <p:txBody>
          <a:bodyPr/>
          <a:lstStyle/>
          <a:p>
            <a:endParaRPr lang="he-IL"/>
          </a:p>
        </p:txBody>
      </p:sp>
      <p:sp>
        <p:nvSpPr>
          <p:cNvPr id="6" name="מציין מיקום של מספר שקופית 5"/>
          <p:cNvSpPr>
            <a:spLocks noGrp="1"/>
          </p:cNvSpPr>
          <p:nvPr>
            <p:ph type="sldNum" sz="quarter" idx="12"/>
          </p:nvPr>
        </p:nvSpPr>
        <p:spPr>
          <a:xfrm>
            <a:off x="609600" y="6356351"/>
            <a:ext cx="2844800" cy="365125"/>
          </a:xfrm>
          <a:prstGeom prst="rect">
            <a:avLst/>
          </a:prstGeom>
        </p:spPr>
        <p:txBody>
          <a:bodyPr/>
          <a:lstStyle/>
          <a:p>
            <a:fld id="{258F37ED-07C3-4CB0-9297-3686686A3623}" type="slidenum">
              <a:rPr lang="he-IL" smtClean="0"/>
              <a:t>‹#›</a:t>
            </a:fld>
            <a:endParaRPr lang="he-IL"/>
          </a:p>
        </p:txBody>
      </p:sp>
      <p:sp>
        <p:nvSpPr>
          <p:cNvPr id="7" name="TextBox 6"/>
          <p:cNvSpPr txBox="1"/>
          <p:nvPr userDrawn="1"/>
        </p:nvSpPr>
        <p:spPr>
          <a:xfrm rot="10800000">
            <a:off x="0" y="368390"/>
            <a:ext cx="12192000" cy="523220"/>
          </a:xfrm>
          <a:prstGeom prst="rect">
            <a:avLst/>
          </a:prstGeom>
          <a:solidFill>
            <a:schemeClr val="accent3">
              <a:lumMod val="40000"/>
              <a:lumOff val="60000"/>
            </a:schemeClr>
          </a:solidFill>
          <a:effectLst>
            <a:reflection blurRad="6350" stA="50000" endA="300" endPos="55000" dir="5400000" sy="-100000" algn="bl" rotWithShape="0"/>
          </a:effectLst>
        </p:spPr>
        <p:txBody>
          <a:bodyPr wrap="square" rtlCol="1">
            <a:spAutoFit/>
          </a:bodyPr>
          <a:lstStyle/>
          <a:p>
            <a:endParaRPr lang="he-IL" sz="2800" dirty="0">
              <a:effectLst>
                <a:outerShdw blurRad="38100" dist="38100" dir="2700000" algn="tl">
                  <a:srgbClr val="000000">
                    <a:alpha val="43137"/>
                  </a:srgbClr>
                </a:outerShdw>
              </a:effectLst>
            </a:endParaRPr>
          </a:p>
        </p:txBody>
      </p:sp>
      <p:pic>
        <p:nvPicPr>
          <p:cNvPr id="9" name="תמונה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32438" y="316146"/>
            <a:ext cx="1632181" cy="627709"/>
          </a:xfrm>
          <a:prstGeom prst="rect">
            <a:avLst/>
          </a:prstGeom>
        </p:spPr>
      </p:pic>
    </p:spTree>
    <p:extLst>
      <p:ext uri="{BB962C8B-B14F-4D97-AF65-F5344CB8AC3E}">
        <p14:creationId xmlns:p14="http://schemas.microsoft.com/office/powerpoint/2010/main" val="16384996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_שקופית כותרת">
    <p:spTree>
      <p:nvGrpSpPr>
        <p:cNvPr id="1" name=""/>
        <p:cNvGrpSpPr/>
        <p:nvPr/>
      </p:nvGrpSpPr>
      <p:grpSpPr>
        <a:xfrm>
          <a:off x="0" y="0"/>
          <a:ext cx="0" cy="0"/>
          <a:chOff x="0" y="0"/>
          <a:chExt cx="0" cy="0"/>
        </a:xfrm>
      </p:grpSpPr>
      <p:pic>
        <p:nvPicPr>
          <p:cNvPr id="16" name="תמונה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35627" y="2348880"/>
            <a:ext cx="2995469" cy="1152006"/>
          </a:xfrm>
          <a:prstGeom prst="rect">
            <a:avLst/>
          </a:prstGeom>
        </p:spPr>
      </p:pic>
      <p:sp>
        <p:nvSpPr>
          <p:cNvPr id="24" name="Title 1"/>
          <p:cNvSpPr>
            <a:spLocks noGrp="1"/>
          </p:cNvSpPr>
          <p:nvPr>
            <p:ph type="title"/>
          </p:nvPr>
        </p:nvSpPr>
        <p:spPr>
          <a:xfrm>
            <a:off x="911424" y="4221088"/>
            <a:ext cx="10515600" cy="504056"/>
          </a:xfrm>
          <a:prstGeom prst="rect">
            <a:avLst/>
          </a:prstGeom>
        </p:spPr>
        <p:txBody>
          <a:bodyPr/>
          <a:lstStyle>
            <a:lvl1pPr marL="0" algn="ctr" defTabSz="914400" rtl="0" eaLnBrk="1" latinLnBrk="0" hangingPunct="1">
              <a:defRPr lang="en-US" sz="3200" b="1" kern="1200" dirty="0">
                <a:solidFill>
                  <a:schemeClr val="tx2">
                    <a:lumMod val="75000"/>
                  </a:schemeClr>
                </a:solidFill>
                <a:latin typeface="+mn-lt"/>
                <a:ea typeface="+mn-ea"/>
                <a:cs typeface="+mn-cs"/>
              </a:defRPr>
            </a:lvl1pPr>
          </a:lstStyle>
          <a:p>
            <a:r>
              <a:rPr lang="en-US" dirty="0"/>
              <a:t>Click to edit Master title style</a:t>
            </a:r>
          </a:p>
        </p:txBody>
      </p:sp>
      <p:pic>
        <p:nvPicPr>
          <p:cNvPr id="3" name="תמונה 2">
            <a:extLst>
              <a:ext uri="{FF2B5EF4-FFF2-40B4-BE49-F238E27FC236}">
                <a16:creationId xmlns:a16="http://schemas.microsoft.com/office/drawing/2014/main" id="{77A9D021-AE0F-4C0C-A706-6016782E48D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6001" y="2302064"/>
            <a:ext cx="3746361" cy="1152006"/>
          </a:xfrm>
          <a:prstGeom prst="rect">
            <a:avLst/>
          </a:prstGeom>
        </p:spPr>
      </p:pic>
    </p:spTree>
    <p:extLst>
      <p:ext uri="{BB962C8B-B14F-4D97-AF65-F5344CB8AC3E}">
        <p14:creationId xmlns:p14="http://schemas.microsoft.com/office/powerpoint/2010/main" val="3967530312"/>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כותרת ותוכן">
    <p:spTree>
      <p:nvGrpSpPr>
        <p:cNvPr id="1" name=""/>
        <p:cNvGrpSpPr/>
        <p:nvPr/>
      </p:nvGrpSpPr>
      <p:grpSpPr>
        <a:xfrm>
          <a:off x="0" y="0"/>
          <a:ext cx="0" cy="0"/>
          <a:chOff x="0" y="0"/>
          <a:chExt cx="0" cy="0"/>
        </a:xfrm>
      </p:grpSpPr>
      <p:sp>
        <p:nvSpPr>
          <p:cNvPr id="7" name="קשת מלאה 6">
            <a:extLst>
              <a:ext uri="{FF2B5EF4-FFF2-40B4-BE49-F238E27FC236}">
                <a16:creationId xmlns:a16="http://schemas.microsoft.com/office/drawing/2014/main" id="{083FD7CD-30FE-4395-821D-8B3C7774B6B0}"/>
              </a:ext>
            </a:extLst>
          </p:cNvPr>
          <p:cNvSpPr/>
          <p:nvPr userDrawn="1"/>
        </p:nvSpPr>
        <p:spPr>
          <a:xfrm>
            <a:off x="-4434964" y="-5051152"/>
            <a:ext cx="12263879" cy="11515841"/>
          </a:xfrm>
          <a:prstGeom prst="blockArc">
            <a:avLst>
              <a:gd name="adj1" fmla="val 20764514"/>
              <a:gd name="adj2" fmla="val 8233660"/>
              <a:gd name="adj3" fmla="val 19348"/>
            </a:avLst>
          </a:prstGeom>
          <a:solidFill>
            <a:srgbClr val="E3E1E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
        <p:nvSpPr>
          <p:cNvPr id="10" name="קשת מלאה 9">
            <a:extLst>
              <a:ext uri="{FF2B5EF4-FFF2-40B4-BE49-F238E27FC236}">
                <a16:creationId xmlns:a16="http://schemas.microsoft.com/office/drawing/2014/main" id="{21876F7F-4583-4E10-AADA-4B71343F3116}"/>
              </a:ext>
            </a:extLst>
          </p:cNvPr>
          <p:cNvSpPr/>
          <p:nvPr userDrawn="1"/>
        </p:nvSpPr>
        <p:spPr>
          <a:xfrm>
            <a:off x="-4415279" y="-5031467"/>
            <a:ext cx="12263879" cy="11515841"/>
          </a:xfrm>
          <a:prstGeom prst="blockArc">
            <a:avLst>
              <a:gd name="adj1" fmla="val 1318935"/>
              <a:gd name="adj2" fmla="val 3768821"/>
              <a:gd name="adj3" fmla="val 19681"/>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
        <p:nvSpPr>
          <p:cNvPr id="4" name="מציין מיקום של תאריך 3">
            <a:extLst>
              <a:ext uri="{FF2B5EF4-FFF2-40B4-BE49-F238E27FC236}">
                <a16:creationId xmlns:a16="http://schemas.microsoft.com/office/drawing/2014/main" id="{07958D1E-D18F-4F98-B60C-B8F32AE8C003}"/>
              </a:ext>
            </a:extLst>
          </p:cNvPr>
          <p:cNvSpPr>
            <a:spLocks noGrp="1"/>
          </p:cNvSpPr>
          <p:nvPr userDrawn="1">
            <p:ph type="dt" sz="half" idx="10"/>
          </p:nvPr>
        </p:nvSpPr>
        <p:spPr>
          <a:xfrm>
            <a:off x="8493918" y="6399213"/>
            <a:ext cx="2743200" cy="365125"/>
          </a:xfrm>
          <a:prstGeom prst="rect">
            <a:avLst/>
          </a:prstGeom>
        </p:spPr>
        <p:txBody>
          <a:bodyPr/>
          <a:lstStyle/>
          <a:p>
            <a:fld id="{D5E632F9-B8EF-41B6-84A1-9C6194AD3E15}" type="datetimeFigureOut">
              <a:rPr lang="he-IL" smtClean="0"/>
              <a:t>כ"ז/תשרי/תשפ"א</a:t>
            </a:fld>
            <a:endParaRPr lang="he-IL"/>
          </a:p>
        </p:txBody>
      </p:sp>
      <p:sp>
        <p:nvSpPr>
          <p:cNvPr id="6" name="מציין מיקום של מספר שקופית 5">
            <a:extLst>
              <a:ext uri="{FF2B5EF4-FFF2-40B4-BE49-F238E27FC236}">
                <a16:creationId xmlns:a16="http://schemas.microsoft.com/office/drawing/2014/main" id="{98886B5D-2620-43F3-9879-B971CB53125A}"/>
              </a:ext>
            </a:extLst>
          </p:cNvPr>
          <p:cNvSpPr>
            <a:spLocks noGrp="1"/>
          </p:cNvSpPr>
          <p:nvPr userDrawn="1">
            <p:ph type="sldNum" sz="quarter" idx="12"/>
          </p:nvPr>
        </p:nvSpPr>
        <p:spPr>
          <a:xfrm>
            <a:off x="6496685" y="6407354"/>
            <a:ext cx="2743200" cy="365125"/>
          </a:xfrm>
        </p:spPr>
        <p:txBody>
          <a:bodyPr/>
          <a:lstStyle>
            <a:lvl1pPr>
              <a:defRPr>
                <a:solidFill>
                  <a:schemeClr val="tx1">
                    <a:lumMod val="50000"/>
                  </a:schemeClr>
                </a:solidFill>
              </a:defRPr>
            </a:lvl1pPr>
          </a:lstStyle>
          <a:p>
            <a:fld id="{21ECAC3A-612C-4331-BEF6-5895BFC3339A}" type="slidenum">
              <a:rPr lang="he-IL" smtClean="0"/>
              <a:pPr/>
              <a:t>‹#›</a:t>
            </a:fld>
            <a:endParaRPr lang="he-IL" dirty="0"/>
          </a:p>
        </p:txBody>
      </p:sp>
    </p:spTree>
    <p:extLst>
      <p:ext uri="{BB962C8B-B14F-4D97-AF65-F5344CB8AC3E}">
        <p14:creationId xmlns:p14="http://schemas.microsoft.com/office/powerpoint/2010/main" val="26848491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_כותרת ותוכן">
    <p:spTree>
      <p:nvGrpSpPr>
        <p:cNvPr id="1" name=""/>
        <p:cNvGrpSpPr/>
        <p:nvPr/>
      </p:nvGrpSpPr>
      <p:grpSpPr>
        <a:xfrm>
          <a:off x="0" y="0"/>
          <a:ext cx="0" cy="0"/>
          <a:chOff x="0" y="0"/>
          <a:chExt cx="0" cy="0"/>
        </a:xfrm>
      </p:grpSpPr>
      <p:pic>
        <p:nvPicPr>
          <p:cNvPr id="10" name="תמונה 9">
            <a:extLst>
              <a:ext uri="{FF2B5EF4-FFF2-40B4-BE49-F238E27FC236}">
                <a16:creationId xmlns:a16="http://schemas.microsoft.com/office/drawing/2014/main" id="{A850044F-0EAB-494A-AFEA-D6F9A562A314}"/>
              </a:ext>
            </a:extLst>
          </p:cNvPr>
          <p:cNvPicPr>
            <a:picLocks noChangeAspect="1"/>
          </p:cNvPicPr>
          <p:nvPr userDrawn="1"/>
        </p:nvPicPr>
        <p:blipFill rotWithShape="1">
          <a:blip r:embed="rId2"/>
          <a:srcRect l="14363" t="2339" r="45935" b="2666"/>
          <a:stretch/>
        </p:blipFill>
        <p:spPr>
          <a:xfrm>
            <a:off x="7725747" y="0"/>
            <a:ext cx="4466253" cy="6858000"/>
          </a:xfrm>
          <a:prstGeom prst="rect">
            <a:avLst/>
          </a:prstGeom>
        </p:spPr>
      </p:pic>
      <p:sp>
        <p:nvSpPr>
          <p:cNvPr id="2" name="כותרת 1">
            <a:extLst>
              <a:ext uri="{FF2B5EF4-FFF2-40B4-BE49-F238E27FC236}">
                <a16:creationId xmlns:a16="http://schemas.microsoft.com/office/drawing/2014/main" id="{CCBFC3D9-B1B4-41E1-B184-E4E160D1E11F}"/>
              </a:ext>
            </a:extLst>
          </p:cNvPr>
          <p:cNvSpPr>
            <a:spLocks noGrp="1"/>
          </p:cNvSpPr>
          <p:nvPr>
            <p:ph type="title"/>
          </p:nvPr>
        </p:nvSpPr>
        <p:spPr>
          <a:xfrm>
            <a:off x="707572" y="346464"/>
            <a:ext cx="10515600" cy="1325563"/>
          </a:xfrm>
        </p:spPr>
        <p:txBody>
          <a:bodyPr/>
          <a:lstStyle>
            <a:lvl1pPr algn="l" rtl="0">
              <a:defRPr>
                <a:solidFill>
                  <a:srgbClr val="2D4970"/>
                </a:solidFill>
                <a:latin typeface="Futura Std Book" panose="020B0502020204020303" pitchFamily="34" charset="0"/>
              </a:defRPr>
            </a:lvl1pPr>
          </a:lstStyle>
          <a:p>
            <a:r>
              <a:rPr lang="he-IL" dirty="0"/>
              <a:t>לחץ כדי לערוך סגנון כותרת של תבנית בסיס</a:t>
            </a:r>
          </a:p>
        </p:txBody>
      </p:sp>
      <p:sp>
        <p:nvSpPr>
          <p:cNvPr id="3" name="מציין מיקום תוכן 2">
            <a:extLst>
              <a:ext uri="{FF2B5EF4-FFF2-40B4-BE49-F238E27FC236}">
                <a16:creationId xmlns:a16="http://schemas.microsoft.com/office/drawing/2014/main" id="{BF8F24E0-43FC-4CE8-9B5B-5768828175AE}"/>
              </a:ext>
            </a:extLst>
          </p:cNvPr>
          <p:cNvSpPr>
            <a:spLocks noGrp="1"/>
          </p:cNvSpPr>
          <p:nvPr>
            <p:ph idx="1"/>
          </p:nvPr>
        </p:nvSpPr>
        <p:spPr/>
        <p:txBody>
          <a:bodyPr>
            <a:normAutofit/>
          </a:bodyPr>
          <a:lstStyle>
            <a:lvl1pPr algn="l" rtl="0">
              <a:buClr>
                <a:srgbClr val="2D4970"/>
              </a:buClr>
              <a:defRPr sz="2400">
                <a:solidFill>
                  <a:srgbClr val="5D5D67"/>
                </a:solidFill>
                <a:latin typeface="Futura Std Book" panose="020B0502020204020303" pitchFamily="34" charset="0"/>
              </a:defRPr>
            </a:lvl1pPr>
            <a:lvl2pPr algn="l" rtl="0">
              <a:buClr>
                <a:srgbClr val="2D4970"/>
              </a:buClr>
              <a:defRPr sz="2000">
                <a:solidFill>
                  <a:srgbClr val="5D5D67"/>
                </a:solidFill>
                <a:latin typeface="Futura Std Book" panose="020B0502020204020303" pitchFamily="34" charset="0"/>
              </a:defRPr>
            </a:lvl2pPr>
            <a:lvl3pPr algn="l" rtl="0">
              <a:buClr>
                <a:srgbClr val="2D4970"/>
              </a:buClr>
              <a:defRPr sz="1800">
                <a:solidFill>
                  <a:srgbClr val="5D5D67"/>
                </a:solidFill>
                <a:latin typeface="Futura Std Book" panose="020B0502020204020303" pitchFamily="34" charset="0"/>
              </a:defRPr>
            </a:lvl3pPr>
            <a:lvl4pPr algn="l" rtl="0">
              <a:buClr>
                <a:srgbClr val="2D4970"/>
              </a:buClr>
              <a:defRPr sz="1600">
                <a:solidFill>
                  <a:srgbClr val="5D5D67"/>
                </a:solidFill>
                <a:latin typeface="Futura Std Book" panose="020B0502020204020303" pitchFamily="34" charset="0"/>
              </a:defRPr>
            </a:lvl4pPr>
            <a:lvl5pPr algn="l" rtl="0">
              <a:buClr>
                <a:srgbClr val="2D4970"/>
              </a:buClr>
              <a:defRPr sz="1600">
                <a:solidFill>
                  <a:srgbClr val="5D5D67"/>
                </a:solidFill>
                <a:latin typeface="Futura Std Book" panose="020B0502020204020303" pitchFamily="34" charset="0"/>
              </a:defRPr>
            </a:lvl5pPr>
          </a:lstStyle>
          <a:p>
            <a:pPr lvl="0"/>
            <a:r>
              <a:rPr lang="he-IL" dirty="0"/>
              <a:t>ערוך סגנונות טקסט של תבנית בסיס</a:t>
            </a:r>
          </a:p>
          <a:p>
            <a:pPr lvl="1"/>
            <a:r>
              <a:rPr lang="he-IL" dirty="0"/>
              <a:t>רמה שניה</a:t>
            </a:r>
          </a:p>
          <a:p>
            <a:pPr lvl="2"/>
            <a:r>
              <a:rPr lang="he-IL" dirty="0"/>
              <a:t>רמה שלישית</a:t>
            </a:r>
          </a:p>
          <a:p>
            <a:pPr lvl="3"/>
            <a:r>
              <a:rPr lang="he-IL" dirty="0"/>
              <a:t>רמה רביעית</a:t>
            </a:r>
          </a:p>
          <a:p>
            <a:pPr lvl="4"/>
            <a:r>
              <a:rPr lang="he-IL" dirty="0"/>
              <a:t>רמה חמישית</a:t>
            </a:r>
          </a:p>
        </p:txBody>
      </p:sp>
      <p:sp>
        <p:nvSpPr>
          <p:cNvPr id="4" name="מציין מיקום של תאריך 3">
            <a:extLst>
              <a:ext uri="{FF2B5EF4-FFF2-40B4-BE49-F238E27FC236}">
                <a16:creationId xmlns:a16="http://schemas.microsoft.com/office/drawing/2014/main" id="{07958D1E-D18F-4F98-B60C-B8F32AE8C003}"/>
              </a:ext>
            </a:extLst>
          </p:cNvPr>
          <p:cNvSpPr>
            <a:spLocks noGrp="1"/>
          </p:cNvSpPr>
          <p:nvPr>
            <p:ph type="dt" sz="half" idx="10"/>
          </p:nvPr>
        </p:nvSpPr>
        <p:spPr>
          <a:xfrm>
            <a:off x="8493918" y="6399213"/>
            <a:ext cx="2743200" cy="365125"/>
          </a:xfrm>
          <a:prstGeom prst="rect">
            <a:avLst/>
          </a:prstGeom>
        </p:spPr>
        <p:txBody>
          <a:bodyPr/>
          <a:lstStyle/>
          <a:p>
            <a:fld id="{D5E632F9-B8EF-41B6-84A1-9C6194AD3E15}" type="datetimeFigureOut">
              <a:rPr lang="he-IL" smtClean="0"/>
              <a:t>כ"ז/תשרי/תשפ"א</a:t>
            </a:fld>
            <a:endParaRPr lang="he-IL"/>
          </a:p>
        </p:txBody>
      </p:sp>
      <p:sp>
        <p:nvSpPr>
          <p:cNvPr id="5" name="מציין מיקום של כותרת תחתונה 4">
            <a:extLst>
              <a:ext uri="{FF2B5EF4-FFF2-40B4-BE49-F238E27FC236}">
                <a16:creationId xmlns:a16="http://schemas.microsoft.com/office/drawing/2014/main" id="{B10DE314-038B-4E7A-967D-5D25BA21AFBC}"/>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98886B5D-2620-43F3-9879-B971CB53125A}"/>
              </a:ext>
            </a:extLst>
          </p:cNvPr>
          <p:cNvSpPr>
            <a:spLocks noGrp="1"/>
          </p:cNvSpPr>
          <p:nvPr>
            <p:ph type="sldNum" sz="quarter" idx="12"/>
          </p:nvPr>
        </p:nvSpPr>
        <p:spPr/>
        <p:txBody>
          <a:bodyPr/>
          <a:lstStyle/>
          <a:p>
            <a:fld id="{21ECAC3A-612C-4331-BEF6-5895BFC3339A}" type="slidenum">
              <a:rPr lang="he-IL" smtClean="0"/>
              <a:t>‹#›</a:t>
            </a:fld>
            <a:endParaRPr lang="he-IL"/>
          </a:p>
        </p:txBody>
      </p:sp>
    </p:spTree>
    <p:extLst>
      <p:ext uri="{BB962C8B-B14F-4D97-AF65-F5344CB8AC3E}">
        <p14:creationId xmlns:p14="http://schemas.microsoft.com/office/powerpoint/2010/main" val="911814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כותרת ותוכן">
    <p:spTree>
      <p:nvGrpSpPr>
        <p:cNvPr id="1" name=""/>
        <p:cNvGrpSpPr/>
        <p:nvPr/>
      </p:nvGrpSpPr>
      <p:grpSpPr>
        <a:xfrm>
          <a:off x="0" y="0"/>
          <a:ext cx="0" cy="0"/>
          <a:chOff x="0" y="0"/>
          <a:chExt cx="0" cy="0"/>
        </a:xfrm>
      </p:grpSpPr>
      <p:pic>
        <p:nvPicPr>
          <p:cNvPr id="11" name="תמונה 10">
            <a:extLst>
              <a:ext uri="{FF2B5EF4-FFF2-40B4-BE49-F238E27FC236}">
                <a16:creationId xmlns:a16="http://schemas.microsoft.com/office/drawing/2014/main" id="{7118A6F3-2F9D-4ADF-A3B6-9D71A3290E48}"/>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b="15625"/>
          <a:stretch/>
        </p:blipFill>
        <p:spPr>
          <a:xfrm>
            <a:off x="0" y="0"/>
            <a:ext cx="12192000" cy="6858000"/>
          </a:xfrm>
          <a:prstGeom prst="rect">
            <a:avLst/>
          </a:prstGeom>
        </p:spPr>
      </p:pic>
      <p:sp>
        <p:nvSpPr>
          <p:cNvPr id="12" name="מלבן 11">
            <a:extLst>
              <a:ext uri="{FF2B5EF4-FFF2-40B4-BE49-F238E27FC236}">
                <a16:creationId xmlns:a16="http://schemas.microsoft.com/office/drawing/2014/main" id="{FBD76FB5-4856-4847-9574-48B59C497265}"/>
              </a:ext>
            </a:extLst>
          </p:cNvPr>
          <p:cNvSpPr/>
          <p:nvPr userDrawn="1"/>
        </p:nvSpPr>
        <p:spPr>
          <a:xfrm>
            <a:off x="0" y="0"/>
            <a:ext cx="4665306" cy="6858000"/>
          </a:xfrm>
          <a:prstGeom prst="rect">
            <a:avLst/>
          </a:prstGeom>
          <a:solidFill>
            <a:srgbClr val="2C4B6D"/>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881909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5_ריק">
    <p:spTree>
      <p:nvGrpSpPr>
        <p:cNvPr id="1" name=""/>
        <p:cNvGrpSpPr/>
        <p:nvPr/>
      </p:nvGrpSpPr>
      <p:grpSpPr>
        <a:xfrm>
          <a:off x="0" y="0"/>
          <a:ext cx="0" cy="0"/>
          <a:chOff x="0" y="0"/>
          <a:chExt cx="0" cy="0"/>
        </a:xfrm>
      </p:grpSpPr>
      <p:pic>
        <p:nvPicPr>
          <p:cNvPr id="6" name="תמונה 5">
            <a:extLst>
              <a:ext uri="{FF2B5EF4-FFF2-40B4-BE49-F238E27FC236}">
                <a16:creationId xmlns:a16="http://schemas.microsoft.com/office/drawing/2014/main" id="{487F2987-9936-401E-B576-79D5A40A1733}"/>
              </a:ext>
            </a:extLst>
          </p:cNvPr>
          <p:cNvPicPr>
            <a:picLocks noChangeAspect="1"/>
          </p:cNvPicPr>
          <p:nvPr userDrawn="1"/>
        </p:nvPicPr>
        <p:blipFill rotWithShape="1">
          <a:blip r:embed="rId2" cstate="print">
            <a:alphaModFix amt="20000"/>
            <a:extLst>
              <a:ext uri="{28A0092B-C50C-407E-A947-70E740481C1C}">
                <a14:useLocalDpi xmlns:a14="http://schemas.microsoft.com/office/drawing/2010/main" val="0"/>
              </a:ext>
            </a:extLst>
          </a:blip>
          <a:srcRect b="15625"/>
          <a:stretch/>
        </p:blipFill>
        <p:spPr>
          <a:xfrm>
            <a:off x="0" y="0"/>
            <a:ext cx="12192000" cy="6858000"/>
          </a:xfrm>
          <a:prstGeom prst="rect">
            <a:avLst/>
          </a:prstGeom>
        </p:spPr>
      </p:pic>
      <p:sp>
        <p:nvSpPr>
          <p:cNvPr id="2" name="מציין מיקום של תאריך 1">
            <a:extLst>
              <a:ext uri="{FF2B5EF4-FFF2-40B4-BE49-F238E27FC236}">
                <a16:creationId xmlns:a16="http://schemas.microsoft.com/office/drawing/2014/main" id="{B71D6B54-51C0-4237-9E46-7712D8F89838}"/>
              </a:ext>
            </a:extLst>
          </p:cNvPr>
          <p:cNvSpPr>
            <a:spLocks noGrp="1"/>
          </p:cNvSpPr>
          <p:nvPr>
            <p:ph type="dt" sz="half" idx="10"/>
          </p:nvPr>
        </p:nvSpPr>
        <p:spPr>
          <a:xfrm>
            <a:off x="8493918" y="6399213"/>
            <a:ext cx="2743200" cy="365125"/>
          </a:xfrm>
          <a:prstGeom prst="rect">
            <a:avLst/>
          </a:prstGeom>
        </p:spPr>
        <p:txBody>
          <a:bodyPr/>
          <a:lstStyle/>
          <a:p>
            <a:fld id="{D5E632F9-B8EF-41B6-84A1-9C6194AD3E15}" type="datetimeFigureOut">
              <a:rPr lang="he-IL" smtClean="0"/>
              <a:t>כ"ז/תשרי/תשפ"א</a:t>
            </a:fld>
            <a:endParaRPr lang="he-IL"/>
          </a:p>
        </p:txBody>
      </p:sp>
      <p:sp>
        <p:nvSpPr>
          <p:cNvPr id="4" name="מציין מיקום של מספר שקופית 3">
            <a:extLst>
              <a:ext uri="{FF2B5EF4-FFF2-40B4-BE49-F238E27FC236}">
                <a16:creationId xmlns:a16="http://schemas.microsoft.com/office/drawing/2014/main" id="{A180972A-F7D5-4B5F-AEDA-0D1A5CFD42D0}"/>
              </a:ext>
            </a:extLst>
          </p:cNvPr>
          <p:cNvSpPr>
            <a:spLocks noGrp="1"/>
          </p:cNvSpPr>
          <p:nvPr>
            <p:ph type="sldNum" sz="quarter" idx="12"/>
          </p:nvPr>
        </p:nvSpPr>
        <p:spPr>
          <a:xfrm>
            <a:off x="6387830" y="6399213"/>
            <a:ext cx="2743200" cy="365125"/>
          </a:xfrm>
        </p:spPr>
        <p:txBody>
          <a:bodyPr/>
          <a:lstStyle>
            <a:lvl1pPr>
              <a:defRPr>
                <a:solidFill>
                  <a:schemeClr val="tx1">
                    <a:lumMod val="50000"/>
                  </a:schemeClr>
                </a:solidFill>
              </a:defRPr>
            </a:lvl1pPr>
          </a:lstStyle>
          <a:p>
            <a:fld id="{21ECAC3A-612C-4331-BEF6-5895BFC3339A}" type="slidenum">
              <a:rPr lang="he-IL" smtClean="0"/>
              <a:pPr/>
              <a:t>‹#›</a:t>
            </a:fld>
            <a:endParaRPr lang="he-IL" dirty="0"/>
          </a:p>
        </p:txBody>
      </p:sp>
      <p:sp>
        <p:nvSpPr>
          <p:cNvPr id="5" name="מלבן 4">
            <a:extLst>
              <a:ext uri="{FF2B5EF4-FFF2-40B4-BE49-F238E27FC236}">
                <a16:creationId xmlns:a16="http://schemas.microsoft.com/office/drawing/2014/main" id="{4F71D4EA-DD3C-4911-A8E8-1850C434A51C}"/>
              </a:ext>
            </a:extLst>
          </p:cNvPr>
          <p:cNvSpPr/>
          <p:nvPr userDrawn="1"/>
        </p:nvSpPr>
        <p:spPr>
          <a:xfrm>
            <a:off x="0" y="0"/>
            <a:ext cx="4355869" cy="6858000"/>
          </a:xfrm>
          <a:prstGeom prst="rect">
            <a:avLst/>
          </a:prstGeom>
          <a:solidFill>
            <a:srgbClr val="5B5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32523017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100F409-D01B-428C-8F0A-825006F99613}"/>
              </a:ext>
            </a:extLst>
          </p:cNvPr>
          <p:cNvSpPr>
            <a:spLocks noGrp="1"/>
          </p:cNvSpPr>
          <p:nvPr>
            <p:ph type="title"/>
          </p:nvPr>
        </p:nvSpPr>
        <p:spPr>
          <a:xfrm>
            <a:off x="831850" y="1709738"/>
            <a:ext cx="10515600" cy="2852737"/>
          </a:xfrm>
        </p:spPr>
        <p:txBody>
          <a:bodyPr anchor="b"/>
          <a:lstStyle>
            <a:lvl1pPr algn="l" rtl="0">
              <a:defRPr sz="6000">
                <a:solidFill>
                  <a:srgbClr val="5D5D67"/>
                </a:solidFill>
              </a:defRPr>
            </a:lvl1pPr>
          </a:lstStyle>
          <a:p>
            <a:r>
              <a:rPr lang="he-IL" dirty="0"/>
              <a:t>לחץ כדי לערוך סגנון כותרת של תבנית בסיס</a:t>
            </a:r>
          </a:p>
        </p:txBody>
      </p:sp>
      <p:sp>
        <p:nvSpPr>
          <p:cNvPr id="3" name="מציין מיקום טקסט 2">
            <a:extLst>
              <a:ext uri="{FF2B5EF4-FFF2-40B4-BE49-F238E27FC236}">
                <a16:creationId xmlns:a16="http://schemas.microsoft.com/office/drawing/2014/main" id="{275963BA-D720-420A-AB66-5ADEEAAD4B21}"/>
              </a:ext>
            </a:extLst>
          </p:cNvPr>
          <p:cNvSpPr>
            <a:spLocks noGrp="1"/>
          </p:cNvSpPr>
          <p:nvPr>
            <p:ph type="body" idx="1"/>
          </p:nvPr>
        </p:nvSpPr>
        <p:spPr>
          <a:xfrm>
            <a:off x="831850" y="4589463"/>
            <a:ext cx="10515600" cy="1500187"/>
          </a:xfrm>
        </p:spPr>
        <p:txBody>
          <a:bodyPr/>
          <a:lstStyle>
            <a:lvl1pPr marL="0" indent="0" algn="l" rtl="0">
              <a:buNone/>
              <a:defRPr sz="2400">
                <a:solidFill>
                  <a:srgbClr val="5D5D6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ערוך סגנונות טקסט של תבנית בסיס</a:t>
            </a:r>
          </a:p>
        </p:txBody>
      </p:sp>
      <p:sp>
        <p:nvSpPr>
          <p:cNvPr id="4" name="מציין מיקום של תאריך 3">
            <a:extLst>
              <a:ext uri="{FF2B5EF4-FFF2-40B4-BE49-F238E27FC236}">
                <a16:creationId xmlns:a16="http://schemas.microsoft.com/office/drawing/2014/main" id="{EAB1E0C4-0D79-44ED-ACDF-FFD16B65FB63}"/>
              </a:ext>
            </a:extLst>
          </p:cNvPr>
          <p:cNvSpPr>
            <a:spLocks noGrp="1"/>
          </p:cNvSpPr>
          <p:nvPr>
            <p:ph type="dt" sz="half" idx="10"/>
          </p:nvPr>
        </p:nvSpPr>
        <p:spPr>
          <a:xfrm>
            <a:off x="8493918" y="6399213"/>
            <a:ext cx="2743200" cy="365125"/>
          </a:xfrm>
          <a:prstGeom prst="rect">
            <a:avLst/>
          </a:prstGeom>
        </p:spPr>
        <p:txBody>
          <a:bodyPr/>
          <a:lstStyle>
            <a:lvl1pPr algn="l" rtl="0">
              <a:defRPr>
                <a:solidFill>
                  <a:srgbClr val="5D5D67"/>
                </a:solidFill>
              </a:defRPr>
            </a:lvl1pPr>
          </a:lstStyle>
          <a:p>
            <a:fld id="{D5E632F9-B8EF-41B6-84A1-9C6194AD3E15}" type="datetimeFigureOut">
              <a:rPr lang="he-IL" smtClean="0"/>
              <a:pPr/>
              <a:t>כ"ז/תשרי/תשפ"א</a:t>
            </a:fld>
            <a:endParaRPr lang="he-IL"/>
          </a:p>
        </p:txBody>
      </p:sp>
      <p:sp>
        <p:nvSpPr>
          <p:cNvPr id="5" name="מציין מיקום של כותרת תחתונה 4">
            <a:extLst>
              <a:ext uri="{FF2B5EF4-FFF2-40B4-BE49-F238E27FC236}">
                <a16:creationId xmlns:a16="http://schemas.microsoft.com/office/drawing/2014/main" id="{0C04CBF1-08B7-4900-8D1C-B82512D901EE}"/>
              </a:ext>
            </a:extLst>
          </p:cNvPr>
          <p:cNvSpPr>
            <a:spLocks noGrp="1"/>
          </p:cNvSpPr>
          <p:nvPr>
            <p:ph type="ftr" sz="quarter" idx="11"/>
          </p:nvPr>
        </p:nvSpPr>
        <p:spPr/>
        <p:txBody>
          <a:bodyPr/>
          <a:lstStyle>
            <a:lvl1pPr rtl="0">
              <a:defRPr>
                <a:solidFill>
                  <a:srgbClr val="5D5D67"/>
                </a:solidFill>
              </a:defRPr>
            </a:lvl1pPr>
          </a:lstStyle>
          <a:p>
            <a:endParaRPr lang="he-IL"/>
          </a:p>
        </p:txBody>
      </p:sp>
      <p:sp>
        <p:nvSpPr>
          <p:cNvPr id="6" name="מציין מיקום של מספר שקופית 5">
            <a:extLst>
              <a:ext uri="{FF2B5EF4-FFF2-40B4-BE49-F238E27FC236}">
                <a16:creationId xmlns:a16="http://schemas.microsoft.com/office/drawing/2014/main" id="{B7E37A53-DDD6-41E5-8EA2-4668753E8C8F}"/>
              </a:ext>
            </a:extLst>
          </p:cNvPr>
          <p:cNvSpPr>
            <a:spLocks noGrp="1"/>
          </p:cNvSpPr>
          <p:nvPr>
            <p:ph type="sldNum" sz="quarter" idx="12"/>
          </p:nvPr>
        </p:nvSpPr>
        <p:spPr/>
        <p:txBody>
          <a:bodyPr/>
          <a:lstStyle>
            <a:lvl1pPr algn="r" rtl="0">
              <a:defRPr>
                <a:solidFill>
                  <a:srgbClr val="5D5D67"/>
                </a:solidFill>
              </a:defRPr>
            </a:lvl1pPr>
          </a:lstStyle>
          <a:p>
            <a:fld id="{21ECAC3A-612C-4331-BEF6-5895BFC3339A}" type="slidenum">
              <a:rPr lang="he-IL" smtClean="0"/>
              <a:pPr/>
              <a:t>‹#›</a:t>
            </a:fld>
            <a:endParaRPr lang="he-IL"/>
          </a:p>
        </p:txBody>
      </p:sp>
    </p:spTree>
    <p:extLst>
      <p:ext uri="{BB962C8B-B14F-4D97-AF65-F5344CB8AC3E}">
        <p14:creationId xmlns:p14="http://schemas.microsoft.com/office/powerpoint/2010/main" val="25145537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41464453-E1B8-454D-91A9-AF672F2A2A90}"/>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74984EC9-080D-4679-9D47-F3451BA17267}"/>
              </a:ext>
            </a:extLst>
          </p:cNvPr>
          <p:cNvSpPr>
            <a:spLocks noGrp="1"/>
          </p:cNvSpPr>
          <p:nvPr>
            <p:ph sz="half" idx="1"/>
          </p:nvPr>
        </p:nvSpPr>
        <p:spPr>
          <a:xfrm>
            <a:off x="838200" y="1825625"/>
            <a:ext cx="5181600" cy="4351338"/>
          </a:xfrm>
        </p:spPr>
        <p:txBody>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78B0AB33-8DE6-42F8-9035-278E5E17A1D8}"/>
              </a:ext>
            </a:extLst>
          </p:cNvPr>
          <p:cNvSpPr>
            <a:spLocks noGrp="1"/>
          </p:cNvSpPr>
          <p:nvPr>
            <p:ph sz="half" idx="2"/>
          </p:nvPr>
        </p:nvSpPr>
        <p:spPr>
          <a:xfrm>
            <a:off x="6172200" y="1825625"/>
            <a:ext cx="5181600" cy="4351338"/>
          </a:xfrm>
        </p:spPr>
        <p:txBody>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B3EB7457-6BB7-462A-B7ED-AA140EE98312}"/>
              </a:ext>
            </a:extLst>
          </p:cNvPr>
          <p:cNvSpPr>
            <a:spLocks noGrp="1"/>
          </p:cNvSpPr>
          <p:nvPr>
            <p:ph type="dt" sz="half" idx="10"/>
          </p:nvPr>
        </p:nvSpPr>
        <p:spPr>
          <a:xfrm>
            <a:off x="8493918" y="6399213"/>
            <a:ext cx="2743200" cy="365125"/>
          </a:xfrm>
          <a:prstGeom prst="rect">
            <a:avLst/>
          </a:prstGeom>
        </p:spPr>
        <p:txBody>
          <a:bodyPr/>
          <a:lstStyle/>
          <a:p>
            <a:fld id="{D5E632F9-B8EF-41B6-84A1-9C6194AD3E15}" type="datetimeFigureOut">
              <a:rPr lang="he-IL" smtClean="0"/>
              <a:t>כ"ז/תשרי/תשפ"א</a:t>
            </a:fld>
            <a:endParaRPr lang="he-IL"/>
          </a:p>
        </p:txBody>
      </p:sp>
      <p:sp>
        <p:nvSpPr>
          <p:cNvPr id="6" name="מציין מיקום של כותרת תחתונה 5">
            <a:extLst>
              <a:ext uri="{FF2B5EF4-FFF2-40B4-BE49-F238E27FC236}">
                <a16:creationId xmlns:a16="http://schemas.microsoft.com/office/drawing/2014/main" id="{256904F1-4BCE-4AF2-832D-FDC061C645DA}"/>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A727445A-813D-4070-A87D-19ADE9B95007}"/>
              </a:ext>
            </a:extLst>
          </p:cNvPr>
          <p:cNvSpPr>
            <a:spLocks noGrp="1"/>
          </p:cNvSpPr>
          <p:nvPr>
            <p:ph type="sldNum" sz="quarter" idx="12"/>
          </p:nvPr>
        </p:nvSpPr>
        <p:spPr/>
        <p:txBody>
          <a:bodyPr/>
          <a:lstStyle/>
          <a:p>
            <a:fld id="{21ECAC3A-612C-4331-BEF6-5895BFC3339A}" type="slidenum">
              <a:rPr lang="he-IL" smtClean="0"/>
              <a:t>‹#›</a:t>
            </a:fld>
            <a:endParaRPr lang="he-IL"/>
          </a:p>
        </p:txBody>
      </p:sp>
    </p:spTree>
    <p:extLst>
      <p:ext uri="{BB962C8B-B14F-4D97-AF65-F5344CB8AC3E}">
        <p14:creationId xmlns:p14="http://schemas.microsoft.com/office/powerpoint/2010/main" val="33145516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0E3BCD86-772F-4430-928E-EBD1A3F6B415}"/>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dirty="0"/>
              <a:t>לחץ כדי לערוך סגנון כותרת של תבנית בסיס</a:t>
            </a:r>
          </a:p>
        </p:txBody>
      </p:sp>
      <p:sp>
        <p:nvSpPr>
          <p:cNvPr id="3" name="מציין מיקום טקסט 2">
            <a:extLst>
              <a:ext uri="{FF2B5EF4-FFF2-40B4-BE49-F238E27FC236}">
                <a16:creationId xmlns:a16="http://schemas.microsoft.com/office/drawing/2014/main" id="{57D2E37A-0F65-4510-BF4A-20ADC7E41B7F}"/>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5" name="מציין מיקום של כותרת תחתונה 4">
            <a:extLst>
              <a:ext uri="{FF2B5EF4-FFF2-40B4-BE49-F238E27FC236}">
                <a16:creationId xmlns:a16="http://schemas.microsoft.com/office/drawing/2014/main" id="{0443B2A5-462B-4FDF-A49A-3AD4257B94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id="{40E81D86-2EE6-434E-B0D9-BC39EA517A92}"/>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21ECAC3A-612C-4331-BEF6-5895BFC3339A}" type="slidenum">
              <a:rPr lang="he-IL" smtClean="0"/>
              <a:t>‹#›</a:t>
            </a:fld>
            <a:endParaRPr lang="he-IL"/>
          </a:p>
        </p:txBody>
      </p:sp>
      <p:pic>
        <p:nvPicPr>
          <p:cNvPr id="8" name="תמונה 8">
            <a:extLst>
              <a:ext uri="{FF2B5EF4-FFF2-40B4-BE49-F238E27FC236}">
                <a16:creationId xmlns:a16="http://schemas.microsoft.com/office/drawing/2014/main" id="{ADB17567-FB84-4708-8C86-33DBDD1B1A4F}"/>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4494" y="6166369"/>
            <a:ext cx="653011" cy="653011"/>
          </a:xfrm>
          <a:prstGeom prst="rect">
            <a:avLst/>
          </a:prstGeom>
        </p:spPr>
      </p:pic>
    </p:spTree>
    <p:extLst>
      <p:ext uri="{BB962C8B-B14F-4D97-AF65-F5344CB8AC3E}">
        <p14:creationId xmlns:p14="http://schemas.microsoft.com/office/powerpoint/2010/main" val="1519126152"/>
      </p:ext>
    </p:extLst>
  </p:cSld>
  <p:clrMap bg1="dk1" tx1="lt1" bg2="dk2" tx2="lt2" accent1="accent1" accent2="accent2" accent3="accent3" accent4="accent4" accent5="accent5" accent6="accent6" hlink="hlink" folHlink="folHlink"/>
  <p:sldLayoutIdLst>
    <p:sldLayoutId id="2147483682" r:id="rId1"/>
    <p:sldLayoutId id="2147483649" r:id="rId2"/>
    <p:sldLayoutId id="2147483650" r:id="rId3"/>
    <p:sldLayoutId id="2147483664" r:id="rId4"/>
    <p:sldLayoutId id="2147483662" r:id="rId5"/>
    <p:sldLayoutId id="2147483665" r:id="rId6"/>
    <p:sldLayoutId id="2147483683" r:id="rId7"/>
    <p:sldLayoutId id="2147483651" r:id="rId8"/>
    <p:sldLayoutId id="2147483652" r:id="rId9"/>
    <p:sldLayoutId id="2147483653" r:id="rId10"/>
    <p:sldLayoutId id="2147483654" r:id="rId11"/>
    <p:sldLayoutId id="2147483655" r:id="rId12"/>
    <p:sldLayoutId id="2147483666" r:id="rId13"/>
    <p:sldLayoutId id="2147483663" r:id="rId14"/>
    <p:sldLayoutId id="2147483667" r:id="rId15"/>
    <p:sldLayoutId id="2147483661" r:id="rId16"/>
    <p:sldLayoutId id="2147483656" r:id="rId17"/>
    <p:sldLayoutId id="2147483657" r:id="rId18"/>
    <p:sldLayoutId id="2147483658" r:id="rId19"/>
    <p:sldLayoutId id="2147483659" r:id="rId20"/>
  </p:sldLayoutIdLst>
  <p:txStyles>
    <p:titleStyle>
      <a:lvl1pPr algn="l" defTabSz="914400" rtl="0" eaLnBrk="1" latinLnBrk="0" hangingPunct="1">
        <a:lnSpc>
          <a:spcPct val="90000"/>
        </a:lnSpc>
        <a:spcBef>
          <a:spcPct val="0"/>
        </a:spcBef>
        <a:buNone/>
        <a:defRPr sz="4400" kern="1200">
          <a:solidFill>
            <a:srgbClr val="5D5D67"/>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D5D6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D5D67"/>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D5D67"/>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D5D67"/>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D5D67"/>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lide Number Placeholder 4"/>
          <p:cNvSpPr>
            <a:spLocks noGrp="1"/>
          </p:cNvSpPr>
          <p:nvPr>
            <p:ph type="sldNum" sz="quarter" idx="4"/>
          </p:nvPr>
        </p:nvSpPr>
        <p:spPr>
          <a:xfrm>
            <a:off x="431040" y="6498960"/>
            <a:ext cx="1536501" cy="204511"/>
          </a:xfrm>
          <a:prstGeom prst="rect">
            <a:avLst/>
          </a:prstGeom>
        </p:spPr>
        <p:txBody>
          <a:bodyPr/>
          <a:lstStyle>
            <a:lvl1pPr algn="l">
              <a:defRPr sz="800">
                <a:solidFill>
                  <a:srgbClr val="333F50"/>
                </a:solidFill>
              </a:defRPr>
            </a:lvl1pPr>
          </a:lstStyle>
          <a:p>
            <a:fld id="{EEC0BFEF-7F43-4F57-8F06-3F8A4B8737B1}" type="slidenum">
              <a:rPr lang="en-US" smtClean="0"/>
              <a:pPr/>
              <a:t>‹#›</a:t>
            </a:fld>
            <a:endParaRPr lang="en-US"/>
          </a:p>
        </p:txBody>
      </p:sp>
    </p:spTree>
    <p:extLst>
      <p:ext uri="{BB962C8B-B14F-4D97-AF65-F5344CB8AC3E}">
        <p14:creationId xmlns:p14="http://schemas.microsoft.com/office/powerpoint/2010/main" val="3682283604"/>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0.png"/><Relationship Id="rId1" Type="http://schemas.openxmlformats.org/officeDocument/2006/relationships/slideLayout" Target="../slideLayouts/slideLayout5.xml"/><Relationship Id="rId5" Type="http://schemas.openxmlformats.org/officeDocument/2006/relationships/image" Target="../media/image41.png"/><Relationship Id="rId4" Type="http://schemas.openxmlformats.org/officeDocument/2006/relationships/image" Target="../media/image12.emf"/></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emf"/><Relationship Id="rId1" Type="http://schemas.openxmlformats.org/officeDocument/2006/relationships/slideLayout" Target="../slideLayouts/slideLayout13.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image" Target="../media/image19.jpeg"/><Relationship Id="rId1" Type="http://schemas.openxmlformats.org/officeDocument/2006/relationships/slideLayout" Target="../slideLayouts/slideLayout5.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jpe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29.png"/><Relationship Id="rId2" Type="http://schemas.openxmlformats.org/officeDocument/2006/relationships/image" Target="../media/image12.emf"/><Relationship Id="rId1" Type="http://schemas.openxmlformats.org/officeDocument/2006/relationships/slideLayout" Target="../slideLayouts/slideLayout5.xml"/><Relationship Id="rId6" Type="http://schemas.openxmlformats.org/officeDocument/2006/relationships/image" Target="../media/image30.png"/><Relationship Id="rId5" Type="http://schemas.openxmlformats.org/officeDocument/2006/relationships/image" Target="../media/image21.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7.png"/><Relationship Id="rId2" Type="http://schemas.openxmlformats.org/officeDocument/2006/relationships/image" Target="../media/image12.emf"/><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image" Target="../media/image12.emf"/><Relationship Id="rId1" Type="http://schemas.openxmlformats.org/officeDocument/2006/relationships/slideLayout" Target="../slideLayouts/slideLayout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20.png"/><Relationship Id="rId9"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39.jpg"/><Relationship Id="rId1" Type="http://schemas.openxmlformats.org/officeDocument/2006/relationships/slideLayout" Target="../slideLayouts/slideLayout5.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כותרת 7">
            <a:extLst>
              <a:ext uri="{FF2B5EF4-FFF2-40B4-BE49-F238E27FC236}">
                <a16:creationId xmlns:a16="http://schemas.microsoft.com/office/drawing/2014/main" id="{9820B433-AB88-4ABA-9378-ADE9985A4B6B}"/>
              </a:ext>
            </a:extLst>
          </p:cNvPr>
          <p:cNvSpPr>
            <a:spLocks noGrp="1"/>
          </p:cNvSpPr>
          <p:nvPr>
            <p:ph type="ctrTitle"/>
          </p:nvPr>
        </p:nvSpPr>
        <p:spPr>
          <a:xfrm>
            <a:off x="1603540" y="1298852"/>
            <a:ext cx="9144000" cy="2387600"/>
          </a:xfrm>
        </p:spPr>
        <p:txBody>
          <a:bodyPr>
            <a:normAutofit/>
          </a:bodyPr>
          <a:lstStyle/>
          <a:p>
            <a:r>
              <a:rPr lang="en-US" sz="2400" b="1" dirty="0">
                <a:solidFill>
                  <a:schemeClr val="tx1"/>
                </a:solidFill>
                <a:latin typeface="Futura Std Book" panose="020B0502020204020303"/>
              </a:rPr>
              <a:t>Capital Market Presentation</a:t>
            </a:r>
            <a:endParaRPr lang="he-IL" sz="2400" b="1" dirty="0">
              <a:solidFill>
                <a:schemeClr val="tx1"/>
              </a:solidFill>
              <a:latin typeface="Futura Std Book" panose="020B0502020204020303"/>
            </a:endParaRPr>
          </a:p>
        </p:txBody>
      </p:sp>
      <p:sp>
        <p:nvSpPr>
          <p:cNvPr id="9" name="כותרת משנה 8">
            <a:extLst>
              <a:ext uri="{FF2B5EF4-FFF2-40B4-BE49-F238E27FC236}">
                <a16:creationId xmlns:a16="http://schemas.microsoft.com/office/drawing/2014/main" id="{53F78DE4-236A-4DFF-9F76-E474C25F369B}"/>
              </a:ext>
            </a:extLst>
          </p:cNvPr>
          <p:cNvSpPr>
            <a:spLocks noGrp="1"/>
          </p:cNvSpPr>
          <p:nvPr>
            <p:ph type="subTitle" idx="1"/>
          </p:nvPr>
        </p:nvSpPr>
        <p:spPr>
          <a:xfrm>
            <a:off x="1603540" y="3602038"/>
            <a:ext cx="9144000" cy="1655762"/>
          </a:xfrm>
        </p:spPr>
        <p:txBody>
          <a:bodyPr>
            <a:normAutofit/>
          </a:bodyPr>
          <a:lstStyle/>
          <a:p>
            <a:pPr rtl="0"/>
            <a:r>
              <a:rPr lang="en-US" sz="900" spc="460" dirty="0">
                <a:solidFill>
                  <a:schemeClr val="tx1"/>
                </a:solidFill>
              </a:rPr>
              <a:t>October 2020</a:t>
            </a:r>
            <a:endParaRPr lang="he-IL" sz="900" spc="460" dirty="0">
              <a:solidFill>
                <a:schemeClr val="tx1"/>
              </a:solidFill>
            </a:endParaRPr>
          </a:p>
        </p:txBody>
      </p:sp>
      <p:pic>
        <p:nvPicPr>
          <p:cNvPr id="11" name="תמונה 10">
            <a:extLst>
              <a:ext uri="{FF2B5EF4-FFF2-40B4-BE49-F238E27FC236}">
                <a16:creationId xmlns:a16="http://schemas.microsoft.com/office/drawing/2014/main" id="{05B5A478-7E5C-4F20-A2AC-D2C2686B3B07}"/>
              </a:ext>
            </a:extLst>
          </p:cNvPr>
          <p:cNvPicPr>
            <a:picLocks noChangeAspect="1"/>
          </p:cNvPicPr>
          <p:nvPr/>
        </p:nvPicPr>
        <p:blipFill>
          <a:blip r:embed="rId2"/>
          <a:stretch>
            <a:fillRect/>
          </a:stretch>
        </p:blipFill>
        <p:spPr>
          <a:xfrm>
            <a:off x="5589618" y="5673012"/>
            <a:ext cx="1171845" cy="146310"/>
          </a:xfrm>
          <a:prstGeom prst="rect">
            <a:avLst/>
          </a:prstGeom>
        </p:spPr>
      </p:pic>
      <p:pic>
        <p:nvPicPr>
          <p:cNvPr id="7" name="תמונה 6">
            <a:extLst>
              <a:ext uri="{FF2B5EF4-FFF2-40B4-BE49-F238E27FC236}">
                <a16:creationId xmlns:a16="http://schemas.microsoft.com/office/drawing/2014/main" id="{48AE4DEB-B0D5-4686-BEA2-53DBA59D9C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5431" y="2245699"/>
            <a:ext cx="1380218" cy="1010263"/>
          </a:xfrm>
          <a:prstGeom prst="rect">
            <a:avLst/>
          </a:prstGeom>
        </p:spPr>
      </p:pic>
    </p:spTree>
    <p:extLst>
      <p:ext uri="{BB962C8B-B14F-4D97-AF65-F5344CB8AC3E}">
        <p14:creationId xmlns:p14="http://schemas.microsoft.com/office/powerpoint/2010/main" val="35174123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 name="Picture 2" descr="D:\work\clients\nivDesign\israir\pic\calculator-2620140_s.jpg">
            <a:extLst>
              <a:ext uri="{FF2B5EF4-FFF2-40B4-BE49-F238E27FC236}">
                <a16:creationId xmlns:a16="http://schemas.microsoft.com/office/drawing/2014/main" id="{A7F35088-5B61-4A10-8E0B-5F3F40DA325D}"/>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131000"/>
                    </a14:imgEffect>
                  </a14:imgLayer>
                </a14:imgProps>
              </a:ext>
              <a:ext uri="{28A0092B-C50C-407E-A947-70E740481C1C}">
                <a14:useLocalDpi xmlns:a14="http://schemas.microsoft.com/office/drawing/2010/main" val="0"/>
              </a:ext>
            </a:extLst>
          </a:blip>
          <a:srcRect l="3559" t="19661" r="15689" b="12196"/>
          <a:stretch/>
        </p:blipFill>
        <p:spPr bwMode="auto">
          <a:xfrm>
            <a:off x="8007441" y="1085990"/>
            <a:ext cx="3972894" cy="2235044"/>
          </a:xfrm>
          <a:prstGeom prst="rect">
            <a:avLst/>
          </a:prstGeom>
          <a:noFill/>
          <a:effectLst>
            <a:reflection stA="88000" endPos="65000" dist="50800" dir="5400000" sy="-100000" algn="bl" rotWithShape="0"/>
          </a:effectLst>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F6D06054-5CC1-40BD-A36A-EF0506CC1621}"/>
              </a:ext>
            </a:extLst>
          </p:cNvPr>
          <p:cNvSpPr/>
          <p:nvPr/>
        </p:nvSpPr>
        <p:spPr>
          <a:xfrm>
            <a:off x="897304" y="1418749"/>
            <a:ext cx="6786821" cy="4672048"/>
          </a:xfrm>
          <a:prstGeom prst="rect">
            <a:avLst/>
          </a:prstGeom>
        </p:spPr>
        <p:txBody>
          <a:bodyPr wrap="square">
            <a:spAutoFit/>
          </a:bodyPr>
          <a:lstStyle/>
          <a:p>
            <a:pPr algn="l" rtl="0">
              <a:lnSpc>
                <a:spcPct val="200000"/>
              </a:lnSpc>
            </a:pPr>
            <a:r>
              <a:rPr lang="en-US" sz="1200" dirty="0">
                <a:solidFill>
                  <a:schemeClr val="bg1">
                    <a:lumMod val="65000"/>
                    <a:lumOff val="35000"/>
                  </a:schemeClr>
                </a:solidFill>
                <a:latin typeface="Futura Std Book" panose="020B0502020204020303"/>
                <a:cs typeface="Aa_TypoCellcom Bold" panose="02020803050405020304" pitchFamily="18" charset="-79"/>
              </a:rPr>
              <a:t>Founded in 1988, Epsilon is an Israeli leading, professional and high-quality investment house Epsilon’s Areas of operation are : Portfolio management, Mutual funds management, Provident and hedge funds management, and investment banking</a:t>
            </a:r>
            <a:endParaRPr lang="en-US" sz="1200" dirty="0">
              <a:solidFill>
                <a:schemeClr val="bg1">
                  <a:lumMod val="65000"/>
                  <a:lumOff val="35000"/>
                </a:schemeClr>
              </a:solidFill>
              <a:cs typeface="Aa_TypoCellcom Bold" panose="02020803050405020304" pitchFamily="18" charset="-79"/>
            </a:endParaRPr>
          </a:p>
          <a:p>
            <a:pPr marL="0" lvl="1" algn="l" rtl="0" fontAlgn="ctr">
              <a:lnSpc>
                <a:spcPct val="200000"/>
              </a:lnSpc>
            </a:pPr>
            <a:r>
              <a:rPr lang="en-US" sz="1200" u="sng" dirty="0">
                <a:solidFill>
                  <a:schemeClr val="bg1">
                    <a:lumMod val="65000"/>
                    <a:lumOff val="35000"/>
                  </a:schemeClr>
                </a:solidFill>
                <a:latin typeface="Futura Std Book" panose="020B0502020204020303"/>
                <a:cs typeface="Aa_TypoCellcom Bold" panose="02020803050405020304" pitchFamily="18" charset="-79"/>
              </a:rPr>
              <a:t>Underwriting and issuing</a:t>
            </a:r>
            <a:r>
              <a:rPr lang="en-US" sz="1200" dirty="0">
                <a:solidFill>
                  <a:schemeClr val="bg1">
                    <a:lumMod val="65000"/>
                    <a:lumOff val="35000"/>
                  </a:schemeClr>
                </a:solidFill>
                <a:latin typeface="Futura Std Book" panose="020B0502020204020303"/>
                <a:cs typeface="Aa_TypoCellcom Bold" panose="02020803050405020304" pitchFamily="18" charset="-79"/>
              </a:rPr>
              <a:t> - Epsilon specializes in raising equity and debt and other securities in the Israeli capital market. Total issuances: NIS 77 B – 264 transactions among 117 as a leader</a:t>
            </a:r>
            <a:endParaRPr lang="en-US" sz="1200" u="sng" dirty="0">
              <a:solidFill>
                <a:schemeClr val="bg1">
                  <a:lumMod val="65000"/>
                  <a:lumOff val="35000"/>
                </a:schemeClr>
              </a:solidFill>
              <a:cs typeface="Aa_TypoCellcom Bold" panose="02020803050405020304" pitchFamily="18" charset="-79"/>
            </a:endParaRPr>
          </a:p>
          <a:p>
            <a:pPr marL="0" lvl="1" algn="l" rtl="0" fontAlgn="ctr">
              <a:lnSpc>
                <a:spcPct val="200000"/>
              </a:lnSpc>
            </a:pPr>
            <a:r>
              <a:rPr lang="en-US" sz="1200" u="sng" dirty="0">
                <a:solidFill>
                  <a:schemeClr val="bg1">
                    <a:lumMod val="65000"/>
                    <a:lumOff val="35000"/>
                  </a:schemeClr>
                </a:solidFill>
                <a:latin typeface="Futura Std Book" panose="020B0502020204020303"/>
                <a:cs typeface="Aa_TypoCellcom Bold" panose="02020803050405020304" pitchFamily="18" charset="-79"/>
              </a:rPr>
              <a:t>Portfolio management </a:t>
            </a:r>
            <a:r>
              <a:rPr lang="en-US" sz="1200" dirty="0">
                <a:solidFill>
                  <a:schemeClr val="bg1">
                    <a:lumMod val="65000"/>
                    <a:lumOff val="35000"/>
                  </a:schemeClr>
                </a:solidFill>
                <a:latin typeface="Futura Std Book" panose="020B0502020204020303"/>
                <a:cs typeface="Aa_TypoCellcom Bold" panose="02020803050405020304" pitchFamily="18" charset="-79"/>
              </a:rPr>
              <a:t>- investment portfolios management for private clients and for public and private companies – total UAM NIS 3.3 billion</a:t>
            </a:r>
            <a:endParaRPr lang="en-US" sz="1200" u="sng" dirty="0">
              <a:solidFill>
                <a:schemeClr val="bg1">
                  <a:lumMod val="65000"/>
                  <a:lumOff val="35000"/>
                </a:schemeClr>
              </a:solidFill>
              <a:cs typeface="Aa_TypoCellcom Bold" panose="02020803050405020304" pitchFamily="18" charset="-79"/>
            </a:endParaRPr>
          </a:p>
          <a:p>
            <a:pPr marL="0" lvl="1" algn="l" rtl="0" fontAlgn="ctr">
              <a:lnSpc>
                <a:spcPct val="200000"/>
              </a:lnSpc>
            </a:pPr>
            <a:r>
              <a:rPr lang="en-US" sz="1200" u="sng" dirty="0">
                <a:solidFill>
                  <a:schemeClr val="bg1">
                    <a:lumMod val="65000"/>
                    <a:lumOff val="35000"/>
                  </a:schemeClr>
                </a:solidFill>
                <a:latin typeface="Futura Std Book" panose="020B0502020204020303"/>
                <a:cs typeface="Aa_TypoCellcom Bold" panose="02020803050405020304" pitchFamily="18" charset="-79"/>
              </a:rPr>
              <a:t>Mutual funds management </a:t>
            </a:r>
            <a:r>
              <a:rPr lang="en-US" sz="1200" dirty="0">
                <a:solidFill>
                  <a:schemeClr val="bg1">
                    <a:lumMod val="65000"/>
                    <a:lumOff val="35000"/>
                  </a:schemeClr>
                </a:solidFill>
                <a:latin typeface="Futura Std Book" panose="020B0502020204020303"/>
                <a:cs typeface="Aa_TypoCellcom Bold" panose="02020803050405020304" pitchFamily="18" charset="-79"/>
              </a:rPr>
              <a:t>- Epsilon has varied funds under management, specializing in a variety of sectors. Total AUM NIS 1.7 billion</a:t>
            </a:r>
          </a:p>
          <a:p>
            <a:pPr marL="0" lvl="1" algn="l" rtl="0" fontAlgn="ctr">
              <a:lnSpc>
                <a:spcPct val="120000"/>
              </a:lnSpc>
            </a:pPr>
            <a:endParaRPr lang="en-US" sz="1200" dirty="0">
              <a:solidFill>
                <a:schemeClr val="bg1">
                  <a:lumMod val="65000"/>
                  <a:lumOff val="35000"/>
                </a:schemeClr>
              </a:solidFill>
              <a:cs typeface="Aa_TypoCellcom Bold" panose="02020803050405020304" pitchFamily="18" charset="-79"/>
            </a:endParaRPr>
          </a:p>
          <a:p>
            <a:pPr marL="0" lvl="1" algn="l" rtl="0" fontAlgn="ctr">
              <a:lnSpc>
                <a:spcPct val="200000"/>
              </a:lnSpc>
            </a:pPr>
            <a:r>
              <a:rPr lang="en-US" sz="1200" u="sng" dirty="0">
                <a:solidFill>
                  <a:schemeClr val="bg1">
                    <a:lumMod val="65000"/>
                    <a:lumOff val="35000"/>
                  </a:schemeClr>
                </a:solidFill>
                <a:latin typeface="Futura Std Book" panose="020B0502020204020303"/>
                <a:cs typeface="Aa_TypoCellcom Bold" panose="02020803050405020304" pitchFamily="18" charset="-79"/>
              </a:rPr>
              <a:t>Hedge Fund </a:t>
            </a:r>
            <a:r>
              <a:rPr lang="en-US" sz="1200" dirty="0">
                <a:solidFill>
                  <a:schemeClr val="bg1">
                    <a:lumMod val="65000"/>
                    <a:lumOff val="35000"/>
                  </a:schemeClr>
                </a:solidFill>
                <a:latin typeface="Futura Std Book" panose="020B0502020204020303"/>
                <a:cs typeface="Aa_TypoCellcom Bold" panose="02020803050405020304" pitchFamily="18" charset="-79"/>
              </a:rPr>
              <a:t>: NIS 0.15 billion</a:t>
            </a:r>
          </a:p>
          <a:p>
            <a:pPr marL="0" lvl="1" algn="l" rtl="0" fontAlgn="ctr">
              <a:lnSpc>
                <a:spcPct val="120000"/>
              </a:lnSpc>
            </a:pPr>
            <a:endParaRPr lang="en-US" sz="1200" dirty="0">
              <a:solidFill>
                <a:schemeClr val="bg1">
                  <a:lumMod val="65000"/>
                  <a:lumOff val="35000"/>
                </a:schemeClr>
              </a:solidFill>
              <a:cs typeface="Aa_TypoCellcom Bold" panose="02020803050405020304" pitchFamily="18" charset="-79"/>
            </a:endParaRPr>
          </a:p>
          <a:p>
            <a:pPr marL="0" lvl="1" algn="l" rtl="0" fontAlgn="ctr">
              <a:lnSpc>
                <a:spcPct val="120000"/>
              </a:lnSpc>
            </a:pPr>
            <a:endParaRPr lang="en-US" sz="1200" dirty="0">
              <a:solidFill>
                <a:schemeClr val="bg1">
                  <a:lumMod val="65000"/>
                  <a:lumOff val="35000"/>
                </a:schemeClr>
              </a:solidFill>
              <a:cs typeface="Aa_TypoCellcom Bold" panose="02020803050405020304" pitchFamily="18" charset="-79"/>
            </a:endParaRPr>
          </a:p>
          <a:p>
            <a:pPr marL="0" lvl="1" algn="l" rtl="0" fontAlgn="ctr">
              <a:lnSpc>
                <a:spcPct val="120000"/>
              </a:lnSpc>
            </a:pPr>
            <a:endParaRPr lang="en-US" sz="1200" u="sng" dirty="0">
              <a:solidFill>
                <a:schemeClr val="bg1">
                  <a:lumMod val="65000"/>
                  <a:lumOff val="35000"/>
                </a:schemeClr>
              </a:solidFill>
              <a:cs typeface="Aa_TypoCellcom Bold" panose="02020803050405020304" pitchFamily="18" charset="-79"/>
            </a:endParaRPr>
          </a:p>
        </p:txBody>
      </p:sp>
      <p:pic>
        <p:nvPicPr>
          <p:cNvPr id="9" name="תמונה 8">
            <a:extLst>
              <a:ext uri="{FF2B5EF4-FFF2-40B4-BE49-F238E27FC236}">
                <a16:creationId xmlns:a16="http://schemas.microsoft.com/office/drawing/2014/main" id="{3F0B4023-DDF2-4D25-B183-40CA8B687FF6}"/>
              </a:ext>
            </a:extLst>
          </p:cNvPr>
          <p:cNvPicPr>
            <a:picLocks noChangeAspect="1"/>
          </p:cNvPicPr>
          <p:nvPr/>
        </p:nvPicPr>
        <p:blipFill>
          <a:blip r:embed="rId4"/>
          <a:stretch>
            <a:fillRect/>
          </a:stretch>
        </p:blipFill>
        <p:spPr>
          <a:xfrm>
            <a:off x="847466" y="6232464"/>
            <a:ext cx="1152526" cy="148540"/>
          </a:xfrm>
          <a:prstGeom prst="rect">
            <a:avLst/>
          </a:prstGeom>
        </p:spPr>
      </p:pic>
      <p:sp>
        <p:nvSpPr>
          <p:cNvPr id="28" name="קשת מלאה 25">
            <a:extLst>
              <a:ext uri="{FF2B5EF4-FFF2-40B4-BE49-F238E27FC236}">
                <a16:creationId xmlns:a16="http://schemas.microsoft.com/office/drawing/2014/main" id="{B336FD82-D908-418E-A32A-6DB26A90A446}"/>
              </a:ext>
            </a:extLst>
          </p:cNvPr>
          <p:cNvSpPr/>
          <p:nvPr/>
        </p:nvSpPr>
        <p:spPr>
          <a:xfrm>
            <a:off x="688845" y="1605904"/>
            <a:ext cx="145319" cy="153213"/>
          </a:xfrm>
          <a:prstGeom prst="blockArc">
            <a:avLst>
              <a:gd name="adj1" fmla="val 3309100"/>
              <a:gd name="adj2" fmla="val 1661761"/>
              <a:gd name="adj3" fmla="val 16851"/>
            </a:avLst>
          </a:prstGeom>
          <a:solidFill>
            <a:srgbClr val="2D497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schemeClr val="tx1"/>
              </a:solidFill>
            </a:endParaRPr>
          </a:p>
        </p:txBody>
      </p:sp>
      <p:pic>
        <p:nvPicPr>
          <p:cNvPr id="41" name="תמונה 5">
            <a:extLst>
              <a:ext uri="{FF2B5EF4-FFF2-40B4-BE49-F238E27FC236}">
                <a16:creationId xmlns:a16="http://schemas.microsoft.com/office/drawing/2014/main" id="{2F69BB49-834D-4FB3-B8E2-DAD4A8275776}"/>
              </a:ext>
            </a:extLst>
          </p:cNvPr>
          <p:cNvPicPr>
            <a:picLocks noChangeAspect="1"/>
          </p:cNvPicPr>
          <p:nvPr/>
        </p:nvPicPr>
        <p:blipFill>
          <a:blip r:embed="rId4"/>
          <a:stretch>
            <a:fillRect/>
          </a:stretch>
        </p:blipFill>
        <p:spPr>
          <a:xfrm>
            <a:off x="10440021" y="146915"/>
            <a:ext cx="1540314" cy="198519"/>
          </a:xfrm>
          <a:prstGeom prst="rect">
            <a:avLst/>
          </a:prstGeom>
        </p:spPr>
      </p:pic>
      <p:sp>
        <p:nvSpPr>
          <p:cNvPr id="111" name="קשת מלאה 25">
            <a:extLst>
              <a:ext uri="{FF2B5EF4-FFF2-40B4-BE49-F238E27FC236}">
                <a16:creationId xmlns:a16="http://schemas.microsoft.com/office/drawing/2014/main" id="{627C99A0-787F-4788-9686-3F3634463F80}"/>
              </a:ext>
            </a:extLst>
          </p:cNvPr>
          <p:cNvSpPr/>
          <p:nvPr/>
        </p:nvSpPr>
        <p:spPr>
          <a:xfrm>
            <a:off x="688845" y="3502829"/>
            <a:ext cx="145319" cy="153213"/>
          </a:xfrm>
          <a:prstGeom prst="blockArc">
            <a:avLst>
              <a:gd name="adj1" fmla="val 3309100"/>
              <a:gd name="adj2" fmla="val 1661761"/>
              <a:gd name="adj3" fmla="val 16851"/>
            </a:avLst>
          </a:prstGeom>
          <a:solidFill>
            <a:srgbClr val="2D497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schemeClr val="tx1"/>
              </a:solidFill>
            </a:endParaRPr>
          </a:p>
        </p:txBody>
      </p:sp>
      <p:sp>
        <p:nvSpPr>
          <p:cNvPr id="79" name="Rectangle 78">
            <a:extLst>
              <a:ext uri="{FF2B5EF4-FFF2-40B4-BE49-F238E27FC236}">
                <a16:creationId xmlns:a16="http://schemas.microsoft.com/office/drawing/2014/main" id="{B48E6352-7A6A-40A4-B4BA-96898639344A}"/>
              </a:ext>
            </a:extLst>
          </p:cNvPr>
          <p:cNvSpPr/>
          <p:nvPr/>
        </p:nvSpPr>
        <p:spPr>
          <a:xfrm>
            <a:off x="8007441" y="1096335"/>
            <a:ext cx="3972894" cy="2224699"/>
          </a:xfrm>
          <a:prstGeom prst="rect">
            <a:avLst/>
          </a:prstGeom>
          <a:solidFill>
            <a:srgbClr val="1E376C">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ectangle 79">
            <a:extLst>
              <a:ext uri="{FF2B5EF4-FFF2-40B4-BE49-F238E27FC236}">
                <a16:creationId xmlns:a16="http://schemas.microsoft.com/office/drawing/2014/main" id="{B93A2607-6BAE-4C42-9AFB-DBA2262A5F08}"/>
              </a:ext>
            </a:extLst>
          </p:cNvPr>
          <p:cNvSpPr/>
          <p:nvPr/>
        </p:nvSpPr>
        <p:spPr>
          <a:xfrm>
            <a:off x="8007441" y="3352394"/>
            <a:ext cx="3972894" cy="1487026"/>
          </a:xfrm>
          <a:prstGeom prst="rect">
            <a:avLst/>
          </a:prstGeom>
          <a:solidFill>
            <a:srgbClr val="1E376C">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0" name="קשת מלאה 25">
            <a:extLst>
              <a:ext uri="{FF2B5EF4-FFF2-40B4-BE49-F238E27FC236}">
                <a16:creationId xmlns:a16="http://schemas.microsoft.com/office/drawing/2014/main" id="{F3C9138E-D18D-4853-9FC6-D5F9B592AB6E}"/>
              </a:ext>
            </a:extLst>
          </p:cNvPr>
          <p:cNvSpPr/>
          <p:nvPr/>
        </p:nvSpPr>
        <p:spPr>
          <a:xfrm>
            <a:off x="688845" y="2738507"/>
            <a:ext cx="145319" cy="153213"/>
          </a:xfrm>
          <a:prstGeom prst="blockArc">
            <a:avLst>
              <a:gd name="adj1" fmla="val 3309100"/>
              <a:gd name="adj2" fmla="val 1661761"/>
              <a:gd name="adj3" fmla="val 16851"/>
            </a:avLst>
          </a:prstGeom>
          <a:solidFill>
            <a:srgbClr val="2D497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schemeClr val="tx1"/>
              </a:solidFill>
            </a:endParaRPr>
          </a:p>
        </p:txBody>
      </p:sp>
      <p:sp>
        <p:nvSpPr>
          <p:cNvPr id="171" name="קשת מלאה 25">
            <a:extLst>
              <a:ext uri="{FF2B5EF4-FFF2-40B4-BE49-F238E27FC236}">
                <a16:creationId xmlns:a16="http://schemas.microsoft.com/office/drawing/2014/main" id="{BAC857D5-4EA9-49BE-955E-B8B0EAD39F48}"/>
              </a:ext>
            </a:extLst>
          </p:cNvPr>
          <p:cNvSpPr/>
          <p:nvPr/>
        </p:nvSpPr>
        <p:spPr>
          <a:xfrm>
            <a:off x="688845" y="4218541"/>
            <a:ext cx="145319" cy="153213"/>
          </a:xfrm>
          <a:prstGeom prst="blockArc">
            <a:avLst>
              <a:gd name="adj1" fmla="val 3309100"/>
              <a:gd name="adj2" fmla="val 1661761"/>
              <a:gd name="adj3" fmla="val 16851"/>
            </a:avLst>
          </a:prstGeom>
          <a:solidFill>
            <a:srgbClr val="2D497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schemeClr val="tx1"/>
              </a:solidFill>
            </a:endParaRPr>
          </a:p>
        </p:txBody>
      </p:sp>
      <p:sp>
        <p:nvSpPr>
          <p:cNvPr id="172" name="קשת מלאה 25">
            <a:extLst>
              <a:ext uri="{FF2B5EF4-FFF2-40B4-BE49-F238E27FC236}">
                <a16:creationId xmlns:a16="http://schemas.microsoft.com/office/drawing/2014/main" id="{0CCCCA64-C9E3-4A06-A8EE-F34745717358}"/>
              </a:ext>
            </a:extLst>
          </p:cNvPr>
          <p:cNvSpPr/>
          <p:nvPr/>
        </p:nvSpPr>
        <p:spPr>
          <a:xfrm>
            <a:off x="688845" y="5161296"/>
            <a:ext cx="145319" cy="153213"/>
          </a:xfrm>
          <a:prstGeom prst="blockArc">
            <a:avLst>
              <a:gd name="adj1" fmla="val 3309100"/>
              <a:gd name="adj2" fmla="val 1661761"/>
              <a:gd name="adj3" fmla="val 16851"/>
            </a:avLst>
          </a:prstGeom>
          <a:solidFill>
            <a:srgbClr val="2D497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schemeClr val="tx1"/>
              </a:solidFill>
            </a:endParaRPr>
          </a:p>
        </p:txBody>
      </p:sp>
      <p:pic>
        <p:nvPicPr>
          <p:cNvPr id="18" name="Picture 10" descr="אפסילון ניהול תיקי השקעות - Supermarker">
            <a:extLst>
              <a:ext uri="{FF2B5EF4-FFF2-40B4-BE49-F238E27FC236}">
                <a16:creationId xmlns:a16="http://schemas.microsoft.com/office/drawing/2014/main" id="{11F981BC-0A12-40E0-93DB-A808B7F6FF9D}"/>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97717" y="15420"/>
            <a:ext cx="1616479" cy="830383"/>
          </a:xfrm>
          <a:prstGeom prst="rect">
            <a:avLst/>
          </a:prstGeom>
          <a:noFill/>
          <a:extLst>
            <a:ext uri="{909E8E84-426E-40DD-AFC4-6F175D3DCCD1}">
              <a14:hiddenFill xmlns:a14="http://schemas.microsoft.com/office/drawing/2010/main">
                <a:solidFill>
                  <a:srgbClr val="FFFFFF"/>
                </a:solidFill>
              </a14:hiddenFill>
            </a:ext>
          </a:extLst>
        </p:spPr>
      </p:pic>
      <p:sp>
        <p:nvSpPr>
          <p:cNvPr id="21" name="מלבן 3">
            <a:extLst>
              <a:ext uri="{FF2B5EF4-FFF2-40B4-BE49-F238E27FC236}">
                <a16:creationId xmlns:a16="http://schemas.microsoft.com/office/drawing/2014/main" id="{AD8DC6BE-F386-4796-AB3E-A306513E4379}"/>
              </a:ext>
            </a:extLst>
          </p:cNvPr>
          <p:cNvSpPr/>
          <p:nvPr/>
        </p:nvSpPr>
        <p:spPr>
          <a:xfrm>
            <a:off x="505439" y="415274"/>
            <a:ext cx="7205216" cy="4750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t"/>
          <a:lstStyle/>
          <a:p>
            <a:pPr algn="just" rtl="0"/>
            <a:r>
              <a:rPr lang="en-US" sz="3200" spc="-110" dirty="0">
                <a:solidFill>
                  <a:srgbClr val="2B4B71"/>
                </a:solidFill>
                <a:latin typeface="Futura Std Book" panose="020B0502020204020303" pitchFamily="34" charset="0"/>
              </a:rPr>
              <a:t>Epsilon </a:t>
            </a:r>
            <a:r>
              <a:rPr lang="en-US" sz="1600" spc="-110" dirty="0">
                <a:solidFill>
                  <a:schemeClr val="tx1">
                    <a:lumMod val="50000"/>
                  </a:schemeClr>
                </a:solidFill>
              </a:rPr>
              <a:t>(68.8%)</a:t>
            </a:r>
          </a:p>
        </p:txBody>
      </p:sp>
      <p:cxnSp>
        <p:nvCxnSpPr>
          <p:cNvPr id="22" name="מחבר ישר 37">
            <a:extLst>
              <a:ext uri="{FF2B5EF4-FFF2-40B4-BE49-F238E27FC236}">
                <a16:creationId xmlns:a16="http://schemas.microsoft.com/office/drawing/2014/main" id="{22C27343-0D72-464B-9974-1E89535F0882}"/>
              </a:ext>
            </a:extLst>
          </p:cNvPr>
          <p:cNvCxnSpPr>
            <a:cxnSpLocks/>
          </p:cNvCxnSpPr>
          <p:nvPr/>
        </p:nvCxnSpPr>
        <p:spPr>
          <a:xfrm flipV="1">
            <a:off x="638174" y="890337"/>
            <a:ext cx="2759367" cy="2902"/>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 name="קשת מלאה 25">
            <a:extLst>
              <a:ext uri="{FF2B5EF4-FFF2-40B4-BE49-F238E27FC236}">
                <a16:creationId xmlns:a16="http://schemas.microsoft.com/office/drawing/2014/main" id="{18D5BBB7-A9D1-48ED-B7A1-24BF77E6BD2C}"/>
              </a:ext>
            </a:extLst>
          </p:cNvPr>
          <p:cNvSpPr/>
          <p:nvPr/>
        </p:nvSpPr>
        <p:spPr>
          <a:xfrm>
            <a:off x="7767940" y="5062446"/>
            <a:ext cx="728362" cy="745274"/>
          </a:xfrm>
          <a:prstGeom prst="blockArc">
            <a:avLst>
              <a:gd name="adj1" fmla="val 3309100"/>
              <a:gd name="adj2" fmla="val 1661761"/>
              <a:gd name="adj3" fmla="val 16851"/>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schemeClr val="tx1"/>
              </a:solidFill>
            </a:endParaRPr>
          </a:p>
        </p:txBody>
      </p:sp>
      <p:sp>
        <p:nvSpPr>
          <p:cNvPr id="24" name="Rectangle 23">
            <a:extLst>
              <a:ext uri="{FF2B5EF4-FFF2-40B4-BE49-F238E27FC236}">
                <a16:creationId xmlns:a16="http://schemas.microsoft.com/office/drawing/2014/main" id="{64283715-A7C8-440A-9A22-221537171666}"/>
              </a:ext>
            </a:extLst>
          </p:cNvPr>
          <p:cNvSpPr/>
          <p:nvPr/>
        </p:nvSpPr>
        <p:spPr>
          <a:xfrm>
            <a:off x="8510074" y="4356183"/>
            <a:ext cx="3282113" cy="450573"/>
          </a:xfrm>
          <a:prstGeom prst="rect">
            <a:avLst/>
          </a:prstGeom>
          <a:noFill/>
        </p:spPr>
        <p:txBody>
          <a:bodyPr wrap="square">
            <a:spAutoFit/>
          </a:bodyPr>
          <a:lstStyle/>
          <a:p>
            <a:pPr algn="l" rtl="0">
              <a:lnSpc>
                <a:spcPts val="3000"/>
              </a:lnSpc>
            </a:pPr>
            <a:r>
              <a:rPr lang="en-US" sz="1900" b="1" spc="-110" dirty="0">
                <a:solidFill>
                  <a:schemeClr val="bg2"/>
                </a:solidFill>
              </a:rPr>
              <a:t>NIS 77 Billion - Issuances</a:t>
            </a:r>
          </a:p>
        </p:txBody>
      </p:sp>
      <p:sp>
        <p:nvSpPr>
          <p:cNvPr id="25" name="קשת מלאה 25">
            <a:extLst>
              <a:ext uri="{FF2B5EF4-FFF2-40B4-BE49-F238E27FC236}">
                <a16:creationId xmlns:a16="http://schemas.microsoft.com/office/drawing/2014/main" id="{0293AB1D-0081-4C92-A289-F330DEEF0DC2}"/>
              </a:ext>
            </a:extLst>
          </p:cNvPr>
          <p:cNvSpPr/>
          <p:nvPr/>
        </p:nvSpPr>
        <p:spPr>
          <a:xfrm>
            <a:off x="7767940" y="4225879"/>
            <a:ext cx="728362" cy="745274"/>
          </a:xfrm>
          <a:prstGeom prst="blockArc">
            <a:avLst>
              <a:gd name="adj1" fmla="val 3309100"/>
              <a:gd name="adj2" fmla="val 1661761"/>
              <a:gd name="adj3" fmla="val 16851"/>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schemeClr val="tx1"/>
              </a:solidFill>
            </a:endParaRPr>
          </a:p>
        </p:txBody>
      </p:sp>
      <p:sp>
        <p:nvSpPr>
          <p:cNvPr id="26" name="קשת מלאה 25">
            <a:extLst>
              <a:ext uri="{FF2B5EF4-FFF2-40B4-BE49-F238E27FC236}">
                <a16:creationId xmlns:a16="http://schemas.microsoft.com/office/drawing/2014/main" id="{6A472AA5-1C84-4340-821B-418806DCE200}"/>
              </a:ext>
            </a:extLst>
          </p:cNvPr>
          <p:cNvSpPr/>
          <p:nvPr/>
        </p:nvSpPr>
        <p:spPr>
          <a:xfrm>
            <a:off x="7767940" y="5946702"/>
            <a:ext cx="728362" cy="745274"/>
          </a:xfrm>
          <a:prstGeom prst="blockArc">
            <a:avLst>
              <a:gd name="adj1" fmla="val 3309100"/>
              <a:gd name="adj2" fmla="val 1661761"/>
              <a:gd name="adj3" fmla="val 16851"/>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schemeClr val="tx1"/>
              </a:solidFill>
            </a:endParaRPr>
          </a:p>
        </p:txBody>
      </p:sp>
      <p:grpSp>
        <p:nvGrpSpPr>
          <p:cNvPr id="27" name="Group 26">
            <a:extLst>
              <a:ext uri="{FF2B5EF4-FFF2-40B4-BE49-F238E27FC236}">
                <a16:creationId xmlns:a16="http://schemas.microsoft.com/office/drawing/2014/main" id="{D9114C3D-8EAA-49F7-B505-C529C25A9AD2}"/>
              </a:ext>
            </a:extLst>
          </p:cNvPr>
          <p:cNvGrpSpPr/>
          <p:nvPr/>
        </p:nvGrpSpPr>
        <p:grpSpPr>
          <a:xfrm>
            <a:off x="7935569" y="6193579"/>
            <a:ext cx="393104" cy="251520"/>
            <a:chOff x="3162301" y="4446588"/>
            <a:chExt cx="596900" cy="347663"/>
          </a:xfrm>
        </p:grpSpPr>
        <p:sp>
          <p:nvSpPr>
            <p:cNvPr id="29" name="Rectangle 171">
              <a:extLst>
                <a:ext uri="{FF2B5EF4-FFF2-40B4-BE49-F238E27FC236}">
                  <a16:creationId xmlns:a16="http://schemas.microsoft.com/office/drawing/2014/main" id="{6C400B11-470E-471E-A3BD-B82714819773}"/>
                </a:ext>
              </a:extLst>
            </p:cNvPr>
            <p:cNvSpPr>
              <a:spLocks noChangeArrowheads="1"/>
            </p:cNvSpPr>
            <p:nvPr/>
          </p:nvSpPr>
          <p:spPr bwMode="auto">
            <a:xfrm>
              <a:off x="3162301" y="4446588"/>
              <a:ext cx="596900" cy="347663"/>
            </a:xfrm>
            <a:prstGeom prst="rect">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sp>
          <p:nvSpPr>
            <p:cNvPr id="30" name="Oval 172">
              <a:extLst>
                <a:ext uri="{FF2B5EF4-FFF2-40B4-BE49-F238E27FC236}">
                  <a16:creationId xmlns:a16="http://schemas.microsoft.com/office/drawing/2014/main" id="{F51DBCBD-EB56-4D21-B5C9-3413B458734A}"/>
                </a:ext>
              </a:extLst>
            </p:cNvPr>
            <p:cNvSpPr>
              <a:spLocks noChangeArrowheads="1"/>
            </p:cNvSpPr>
            <p:nvPr/>
          </p:nvSpPr>
          <p:spPr bwMode="auto">
            <a:xfrm>
              <a:off x="3359151" y="4521201"/>
              <a:ext cx="201613" cy="201613"/>
            </a:xfrm>
            <a:prstGeom prst="ellipse">
              <a:avLst/>
            </a:prstGeom>
            <a:solidFill>
              <a:schemeClr val="bg2"/>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sp>
          <p:nvSpPr>
            <p:cNvPr id="31" name="Freeform 173">
              <a:extLst>
                <a:ext uri="{FF2B5EF4-FFF2-40B4-BE49-F238E27FC236}">
                  <a16:creationId xmlns:a16="http://schemas.microsoft.com/office/drawing/2014/main" id="{B31E8518-BC47-4751-BE7C-3F45B153AA37}"/>
                </a:ext>
              </a:extLst>
            </p:cNvPr>
            <p:cNvSpPr>
              <a:spLocks noEditPoints="1"/>
            </p:cNvSpPr>
            <p:nvPr/>
          </p:nvSpPr>
          <p:spPr bwMode="auto">
            <a:xfrm>
              <a:off x="3349626" y="4511676"/>
              <a:ext cx="220663" cy="222250"/>
            </a:xfrm>
            <a:custGeom>
              <a:avLst/>
              <a:gdLst>
                <a:gd name="T0" fmla="*/ 33 w 65"/>
                <a:gd name="T1" fmla="*/ 65 h 65"/>
                <a:gd name="T2" fmla="*/ 0 w 65"/>
                <a:gd name="T3" fmla="*/ 32 h 65"/>
                <a:gd name="T4" fmla="*/ 33 w 65"/>
                <a:gd name="T5" fmla="*/ 0 h 65"/>
                <a:gd name="T6" fmla="*/ 65 w 65"/>
                <a:gd name="T7" fmla="*/ 32 h 65"/>
                <a:gd name="T8" fmla="*/ 33 w 65"/>
                <a:gd name="T9" fmla="*/ 65 h 65"/>
                <a:gd name="T10" fmla="*/ 33 w 65"/>
                <a:gd name="T11" fmla="*/ 7 h 65"/>
                <a:gd name="T12" fmla="*/ 7 w 65"/>
                <a:gd name="T13" fmla="*/ 32 h 65"/>
                <a:gd name="T14" fmla="*/ 33 w 65"/>
                <a:gd name="T15" fmla="*/ 58 h 65"/>
                <a:gd name="T16" fmla="*/ 58 w 65"/>
                <a:gd name="T17" fmla="*/ 32 h 65"/>
                <a:gd name="T18" fmla="*/ 33 w 65"/>
                <a:gd name="T19" fmla="*/ 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 h="65">
                  <a:moveTo>
                    <a:pt x="33" y="65"/>
                  </a:moveTo>
                  <a:cubicBezTo>
                    <a:pt x="14" y="65"/>
                    <a:pt x="0" y="50"/>
                    <a:pt x="0" y="32"/>
                  </a:cubicBezTo>
                  <a:cubicBezTo>
                    <a:pt x="0" y="14"/>
                    <a:pt x="14" y="0"/>
                    <a:pt x="33" y="0"/>
                  </a:cubicBezTo>
                  <a:cubicBezTo>
                    <a:pt x="51" y="0"/>
                    <a:pt x="65" y="14"/>
                    <a:pt x="65" y="32"/>
                  </a:cubicBezTo>
                  <a:cubicBezTo>
                    <a:pt x="65" y="50"/>
                    <a:pt x="51" y="65"/>
                    <a:pt x="33" y="65"/>
                  </a:cubicBezTo>
                  <a:close/>
                  <a:moveTo>
                    <a:pt x="33" y="7"/>
                  </a:moveTo>
                  <a:cubicBezTo>
                    <a:pt x="18" y="7"/>
                    <a:pt x="7" y="18"/>
                    <a:pt x="7" y="32"/>
                  </a:cubicBezTo>
                  <a:cubicBezTo>
                    <a:pt x="7" y="46"/>
                    <a:pt x="18" y="58"/>
                    <a:pt x="33" y="58"/>
                  </a:cubicBezTo>
                  <a:cubicBezTo>
                    <a:pt x="47" y="58"/>
                    <a:pt x="58" y="46"/>
                    <a:pt x="58" y="32"/>
                  </a:cubicBezTo>
                  <a:cubicBezTo>
                    <a:pt x="58" y="18"/>
                    <a:pt x="47" y="7"/>
                    <a:pt x="33" y="7"/>
                  </a:cubicBez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sp>
          <p:nvSpPr>
            <p:cNvPr id="34" name="Freeform 174">
              <a:extLst>
                <a:ext uri="{FF2B5EF4-FFF2-40B4-BE49-F238E27FC236}">
                  <a16:creationId xmlns:a16="http://schemas.microsoft.com/office/drawing/2014/main" id="{CDE78C7F-6600-4D26-99AB-ABA7F38BDB0F}"/>
                </a:ext>
              </a:extLst>
            </p:cNvPr>
            <p:cNvSpPr>
              <a:spLocks/>
            </p:cNvSpPr>
            <p:nvPr/>
          </p:nvSpPr>
          <p:spPr bwMode="auto">
            <a:xfrm>
              <a:off x="3670301" y="4710113"/>
              <a:ext cx="88900" cy="84138"/>
            </a:xfrm>
            <a:custGeom>
              <a:avLst/>
              <a:gdLst>
                <a:gd name="T0" fmla="*/ 17 w 56"/>
                <a:gd name="T1" fmla="*/ 53 h 53"/>
                <a:gd name="T2" fmla="*/ 0 w 56"/>
                <a:gd name="T3" fmla="*/ 53 h 53"/>
                <a:gd name="T4" fmla="*/ 0 w 56"/>
                <a:gd name="T5" fmla="*/ 0 h 53"/>
                <a:gd name="T6" fmla="*/ 56 w 56"/>
                <a:gd name="T7" fmla="*/ 0 h 53"/>
                <a:gd name="T8" fmla="*/ 56 w 56"/>
                <a:gd name="T9" fmla="*/ 15 h 53"/>
                <a:gd name="T10" fmla="*/ 17 w 56"/>
                <a:gd name="T11" fmla="*/ 15 h 53"/>
                <a:gd name="T12" fmla="*/ 17 w 56"/>
                <a:gd name="T13" fmla="*/ 53 h 53"/>
              </a:gdLst>
              <a:ahLst/>
              <a:cxnLst>
                <a:cxn ang="0">
                  <a:pos x="T0" y="T1"/>
                </a:cxn>
                <a:cxn ang="0">
                  <a:pos x="T2" y="T3"/>
                </a:cxn>
                <a:cxn ang="0">
                  <a:pos x="T4" y="T5"/>
                </a:cxn>
                <a:cxn ang="0">
                  <a:pos x="T6" y="T7"/>
                </a:cxn>
                <a:cxn ang="0">
                  <a:pos x="T8" y="T9"/>
                </a:cxn>
                <a:cxn ang="0">
                  <a:pos x="T10" y="T11"/>
                </a:cxn>
                <a:cxn ang="0">
                  <a:pos x="T12" y="T13"/>
                </a:cxn>
              </a:cxnLst>
              <a:rect l="0" t="0" r="r" b="b"/>
              <a:pathLst>
                <a:path w="56" h="53">
                  <a:moveTo>
                    <a:pt x="17" y="53"/>
                  </a:moveTo>
                  <a:lnTo>
                    <a:pt x="0" y="53"/>
                  </a:lnTo>
                  <a:lnTo>
                    <a:pt x="0" y="0"/>
                  </a:lnTo>
                  <a:lnTo>
                    <a:pt x="56" y="0"/>
                  </a:lnTo>
                  <a:lnTo>
                    <a:pt x="56" y="15"/>
                  </a:lnTo>
                  <a:lnTo>
                    <a:pt x="17" y="15"/>
                  </a:lnTo>
                  <a:lnTo>
                    <a:pt x="17" y="53"/>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sp>
          <p:nvSpPr>
            <p:cNvPr id="35" name="Freeform 175">
              <a:extLst>
                <a:ext uri="{FF2B5EF4-FFF2-40B4-BE49-F238E27FC236}">
                  <a16:creationId xmlns:a16="http://schemas.microsoft.com/office/drawing/2014/main" id="{8FB597E7-FD29-4FDD-B0C3-8EAA9C8732D8}"/>
                </a:ext>
              </a:extLst>
            </p:cNvPr>
            <p:cNvSpPr>
              <a:spLocks/>
            </p:cNvSpPr>
            <p:nvPr/>
          </p:nvSpPr>
          <p:spPr bwMode="auto">
            <a:xfrm>
              <a:off x="3670301" y="4446588"/>
              <a:ext cx="88900" cy="88900"/>
            </a:xfrm>
            <a:custGeom>
              <a:avLst/>
              <a:gdLst>
                <a:gd name="T0" fmla="*/ 56 w 56"/>
                <a:gd name="T1" fmla="*/ 56 h 56"/>
                <a:gd name="T2" fmla="*/ 0 w 56"/>
                <a:gd name="T3" fmla="*/ 56 h 56"/>
                <a:gd name="T4" fmla="*/ 0 w 56"/>
                <a:gd name="T5" fmla="*/ 0 h 56"/>
                <a:gd name="T6" fmla="*/ 17 w 56"/>
                <a:gd name="T7" fmla="*/ 0 h 56"/>
                <a:gd name="T8" fmla="*/ 17 w 56"/>
                <a:gd name="T9" fmla="*/ 41 h 56"/>
                <a:gd name="T10" fmla="*/ 56 w 56"/>
                <a:gd name="T11" fmla="*/ 41 h 56"/>
                <a:gd name="T12" fmla="*/ 56 w 56"/>
                <a:gd name="T13" fmla="*/ 56 h 56"/>
              </a:gdLst>
              <a:ahLst/>
              <a:cxnLst>
                <a:cxn ang="0">
                  <a:pos x="T0" y="T1"/>
                </a:cxn>
                <a:cxn ang="0">
                  <a:pos x="T2" y="T3"/>
                </a:cxn>
                <a:cxn ang="0">
                  <a:pos x="T4" y="T5"/>
                </a:cxn>
                <a:cxn ang="0">
                  <a:pos x="T6" y="T7"/>
                </a:cxn>
                <a:cxn ang="0">
                  <a:pos x="T8" y="T9"/>
                </a:cxn>
                <a:cxn ang="0">
                  <a:pos x="T10" y="T11"/>
                </a:cxn>
                <a:cxn ang="0">
                  <a:pos x="T12" y="T13"/>
                </a:cxn>
              </a:cxnLst>
              <a:rect l="0" t="0" r="r" b="b"/>
              <a:pathLst>
                <a:path w="56" h="56">
                  <a:moveTo>
                    <a:pt x="56" y="56"/>
                  </a:moveTo>
                  <a:lnTo>
                    <a:pt x="0" y="56"/>
                  </a:lnTo>
                  <a:lnTo>
                    <a:pt x="0" y="0"/>
                  </a:lnTo>
                  <a:lnTo>
                    <a:pt x="17" y="0"/>
                  </a:lnTo>
                  <a:lnTo>
                    <a:pt x="17" y="41"/>
                  </a:lnTo>
                  <a:lnTo>
                    <a:pt x="56" y="41"/>
                  </a:lnTo>
                  <a:lnTo>
                    <a:pt x="56" y="56"/>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sp>
          <p:nvSpPr>
            <p:cNvPr id="36" name="Freeform 176">
              <a:extLst>
                <a:ext uri="{FF2B5EF4-FFF2-40B4-BE49-F238E27FC236}">
                  <a16:creationId xmlns:a16="http://schemas.microsoft.com/office/drawing/2014/main" id="{00B7885B-1F69-4552-98EB-EE8FBD5A975A}"/>
                </a:ext>
              </a:extLst>
            </p:cNvPr>
            <p:cNvSpPr>
              <a:spLocks/>
            </p:cNvSpPr>
            <p:nvPr/>
          </p:nvSpPr>
          <p:spPr bwMode="auto">
            <a:xfrm>
              <a:off x="3162301" y="4446588"/>
              <a:ext cx="88900" cy="88900"/>
            </a:xfrm>
            <a:custGeom>
              <a:avLst/>
              <a:gdLst>
                <a:gd name="T0" fmla="*/ 56 w 56"/>
                <a:gd name="T1" fmla="*/ 56 h 56"/>
                <a:gd name="T2" fmla="*/ 0 w 56"/>
                <a:gd name="T3" fmla="*/ 56 h 56"/>
                <a:gd name="T4" fmla="*/ 0 w 56"/>
                <a:gd name="T5" fmla="*/ 41 h 56"/>
                <a:gd name="T6" fmla="*/ 38 w 56"/>
                <a:gd name="T7" fmla="*/ 41 h 56"/>
                <a:gd name="T8" fmla="*/ 38 w 56"/>
                <a:gd name="T9" fmla="*/ 0 h 56"/>
                <a:gd name="T10" fmla="*/ 56 w 56"/>
                <a:gd name="T11" fmla="*/ 0 h 56"/>
                <a:gd name="T12" fmla="*/ 56 w 56"/>
                <a:gd name="T13" fmla="*/ 56 h 56"/>
              </a:gdLst>
              <a:ahLst/>
              <a:cxnLst>
                <a:cxn ang="0">
                  <a:pos x="T0" y="T1"/>
                </a:cxn>
                <a:cxn ang="0">
                  <a:pos x="T2" y="T3"/>
                </a:cxn>
                <a:cxn ang="0">
                  <a:pos x="T4" y="T5"/>
                </a:cxn>
                <a:cxn ang="0">
                  <a:pos x="T6" y="T7"/>
                </a:cxn>
                <a:cxn ang="0">
                  <a:pos x="T8" y="T9"/>
                </a:cxn>
                <a:cxn ang="0">
                  <a:pos x="T10" y="T11"/>
                </a:cxn>
                <a:cxn ang="0">
                  <a:pos x="T12" y="T13"/>
                </a:cxn>
              </a:cxnLst>
              <a:rect l="0" t="0" r="r" b="b"/>
              <a:pathLst>
                <a:path w="56" h="56">
                  <a:moveTo>
                    <a:pt x="56" y="56"/>
                  </a:moveTo>
                  <a:lnTo>
                    <a:pt x="0" y="56"/>
                  </a:lnTo>
                  <a:lnTo>
                    <a:pt x="0" y="41"/>
                  </a:lnTo>
                  <a:lnTo>
                    <a:pt x="38" y="41"/>
                  </a:lnTo>
                  <a:lnTo>
                    <a:pt x="38" y="0"/>
                  </a:lnTo>
                  <a:lnTo>
                    <a:pt x="56" y="0"/>
                  </a:lnTo>
                  <a:lnTo>
                    <a:pt x="56" y="56"/>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sp>
          <p:nvSpPr>
            <p:cNvPr id="37" name="Freeform 177">
              <a:extLst>
                <a:ext uri="{FF2B5EF4-FFF2-40B4-BE49-F238E27FC236}">
                  <a16:creationId xmlns:a16="http://schemas.microsoft.com/office/drawing/2014/main" id="{EB141926-BBE5-4A2B-81CF-BF1FEC73BB0C}"/>
                </a:ext>
              </a:extLst>
            </p:cNvPr>
            <p:cNvSpPr>
              <a:spLocks/>
            </p:cNvSpPr>
            <p:nvPr/>
          </p:nvSpPr>
          <p:spPr bwMode="auto">
            <a:xfrm>
              <a:off x="3162301" y="4710113"/>
              <a:ext cx="88900" cy="84138"/>
            </a:xfrm>
            <a:custGeom>
              <a:avLst/>
              <a:gdLst>
                <a:gd name="T0" fmla="*/ 56 w 56"/>
                <a:gd name="T1" fmla="*/ 53 h 53"/>
                <a:gd name="T2" fmla="*/ 38 w 56"/>
                <a:gd name="T3" fmla="*/ 53 h 53"/>
                <a:gd name="T4" fmla="*/ 38 w 56"/>
                <a:gd name="T5" fmla="*/ 15 h 53"/>
                <a:gd name="T6" fmla="*/ 0 w 56"/>
                <a:gd name="T7" fmla="*/ 15 h 53"/>
                <a:gd name="T8" fmla="*/ 0 w 56"/>
                <a:gd name="T9" fmla="*/ 0 h 53"/>
                <a:gd name="T10" fmla="*/ 56 w 56"/>
                <a:gd name="T11" fmla="*/ 0 h 53"/>
                <a:gd name="T12" fmla="*/ 56 w 56"/>
                <a:gd name="T13" fmla="*/ 53 h 53"/>
              </a:gdLst>
              <a:ahLst/>
              <a:cxnLst>
                <a:cxn ang="0">
                  <a:pos x="T0" y="T1"/>
                </a:cxn>
                <a:cxn ang="0">
                  <a:pos x="T2" y="T3"/>
                </a:cxn>
                <a:cxn ang="0">
                  <a:pos x="T4" y="T5"/>
                </a:cxn>
                <a:cxn ang="0">
                  <a:pos x="T6" y="T7"/>
                </a:cxn>
                <a:cxn ang="0">
                  <a:pos x="T8" y="T9"/>
                </a:cxn>
                <a:cxn ang="0">
                  <a:pos x="T10" y="T11"/>
                </a:cxn>
                <a:cxn ang="0">
                  <a:pos x="T12" y="T13"/>
                </a:cxn>
              </a:cxnLst>
              <a:rect l="0" t="0" r="r" b="b"/>
              <a:pathLst>
                <a:path w="56" h="53">
                  <a:moveTo>
                    <a:pt x="56" y="53"/>
                  </a:moveTo>
                  <a:lnTo>
                    <a:pt x="38" y="53"/>
                  </a:lnTo>
                  <a:lnTo>
                    <a:pt x="38" y="15"/>
                  </a:lnTo>
                  <a:lnTo>
                    <a:pt x="0" y="15"/>
                  </a:lnTo>
                  <a:lnTo>
                    <a:pt x="0" y="0"/>
                  </a:lnTo>
                  <a:lnTo>
                    <a:pt x="56" y="0"/>
                  </a:lnTo>
                  <a:lnTo>
                    <a:pt x="56" y="53"/>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sp>
          <p:nvSpPr>
            <p:cNvPr id="38" name="Oval 178">
              <a:extLst>
                <a:ext uri="{FF2B5EF4-FFF2-40B4-BE49-F238E27FC236}">
                  <a16:creationId xmlns:a16="http://schemas.microsoft.com/office/drawing/2014/main" id="{9D1DC39E-68FA-42D3-BBF3-359381BD4BB2}"/>
                </a:ext>
              </a:extLst>
            </p:cNvPr>
            <p:cNvSpPr>
              <a:spLocks noChangeArrowheads="1"/>
            </p:cNvSpPr>
            <p:nvPr/>
          </p:nvSpPr>
          <p:spPr bwMode="auto">
            <a:xfrm>
              <a:off x="3638551" y="4597401"/>
              <a:ext cx="52388" cy="508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sp>
          <p:nvSpPr>
            <p:cNvPr id="39" name="Freeform 179">
              <a:extLst>
                <a:ext uri="{FF2B5EF4-FFF2-40B4-BE49-F238E27FC236}">
                  <a16:creationId xmlns:a16="http://schemas.microsoft.com/office/drawing/2014/main" id="{A77EC79E-83B9-4647-8FAB-F0CA815BD355}"/>
                </a:ext>
              </a:extLst>
            </p:cNvPr>
            <p:cNvSpPr>
              <a:spLocks noEditPoints="1"/>
            </p:cNvSpPr>
            <p:nvPr/>
          </p:nvSpPr>
          <p:spPr bwMode="auto">
            <a:xfrm>
              <a:off x="3629026" y="4583113"/>
              <a:ext cx="74613" cy="74613"/>
            </a:xfrm>
            <a:custGeom>
              <a:avLst/>
              <a:gdLst>
                <a:gd name="T0" fmla="*/ 11 w 22"/>
                <a:gd name="T1" fmla="*/ 22 h 22"/>
                <a:gd name="T2" fmla="*/ 0 w 22"/>
                <a:gd name="T3" fmla="*/ 11 h 22"/>
                <a:gd name="T4" fmla="*/ 11 w 22"/>
                <a:gd name="T5" fmla="*/ 0 h 22"/>
                <a:gd name="T6" fmla="*/ 22 w 22"/>
                <a:gd name="T7" fmla="*/ 11 h 22"/>
                <a:gd name="T8" fmla="*/ 11 w 22"/>
                <a:gd name="T9" fmla="*/ 22 h 22"/>
                <a:gd name="T10" fmla="*/ 11 w 22"/>
                <a:gd name="T11" fmla="*/ 8 h 22"/>
                <a:gd name="T12" fmla="*/ 7 w 22"/>
                <a:gd name="T13" fmla="*/ 11 h 22"/>
                <a:gd name="T14" fmla="*/ 11 w 22"/>
                <a:gd name="T15" fmla="*/ 15 h 22"/>
                <a:gd name="T16" fmla="*/ 14 w 22"/>
                <a:gd name="T17" fmla="*/ 11 h 22"/>
                <a:gd name="T18" fmla="*/ 11 w 22"/>
                <a:gd name="T19" fmla="*/ 8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22">
                  <a:moveTo>
                    <a:pt x="11" y="22"/>
                  </a:moveTo>
                  <a:cubicBezTo>
                    <a:pt x="5" y="22"/>
                    <a:pt x="0" y="17"/>
                    <a:pt x="0" y="11"/>
                  </a:cubicBezTo>
                  <a:cubicBezTo>
                    <a:pt x="0" y="5"/>
                    <a:pt x="5" y="0"/>
                    <a:pt x="11" y="0"/>
                  </a:cubicBezTo>
                  <a:cubicBezTo>
                    <a:pt x="17" y="0"/>
                    <a:pt x="22" y="5"/>
                    <a:pt x="22" y="11"/>
                  </a:cubicBezTo>
                  <a:cubicBezTo>
                    <a:pt x="22" y="17"/>
                    <a:pt x="17" y="22"/>
                    <a:pt x="11" y="22"/>
                  </a:cubicBezTo>
                  <a:close/>
                  <a:moveTo>
                    <a:pt x="11" y="8"/>
                  </a:moveTo>
                  <a:cubicBezTo>
                    <a:pt x="9" y="8"/>
                    <a:pt x="7" y="9"/>
                    <a:pt x="7" y="11"/>
                  </a:cubicBezTo>
                  <a:cubicBezTo>
                    <a:pt x="7" y="13"/>
                    <a:pt x="9" y="15"/>
                    <a:pt x="11" y="15"/>
                  </a:cubicBezTo>
                  <a:cubicBezTo>
                    <a:pt x="13" y="15"/>
                    <a:pt x="14" y="13"/>
                    <a:pt x="14" y="11"/>
                  </a:cubicBezTo>
                  <a:cubicBezTo>
                    <a:pt x="14" y="9"/>
                    <a:pt x="13" y="8"/>
                    <a:pt x="11" y="8"/>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sp>
          <p:nvSpPr>
            <p:cNvPr id="40" name="Oval 180">
              <a:extLst>
                <a:ext uri="{FF2B5EF4-FFF2-40B4-BE49-F238E27FC236}">
                  <a16:creationId xmlns:a16="http://schemas.microsoft.com/office/drawing/2014/main" id="{A6A7B2AE-4808-4867-B048-A42D3CD018E7}"/>
                </a:ext>
              </a:extLst>
            </p:cNvPr>
            <p:cNvSpPr>
              <a:spLocks noChangeArrowheads="1"/>
            </p:cNvSpPr>
            <p:nvPr/>
          </p:nvSpPr>
          <p:spPr bwMode="auto">
            <a:xfrm>
              <a:off x="3236913" y="4597401"/>
              <a:ext cx="47625" cy="508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sp>
          <p:nvSpPr>
            <p:cNvPr id="42" name="Freeform 181">
              <a:extLst>
                <a:ext uri="{FF2B5EF4-FFF2-40B4-BE49-F238E27FC236}">
                  <a16:creationId xmlns:a16="http://schemas.microsoft.com/office/drawing/2014/main" id="{AC868A3A-9582-4DC0-BE99-AC8554EE7072}"/>
                </a:ext>
              </a:extLst>
            </p:cNvPr>
            <p:cNvSpPr>
              <a:spLocks noEditPoints="1"/>
            </p:cNvSpPr>
            <p:nvPr/>
          </p:nvSpPr>
          <p:spPr bwMode="auto">
            <a:xfrm>
              <a:off x="3222626" y="4583113"/>
              <a:ext cx="76200" cy="74613"/>
            </a:xfrm>
            <a:custGeom>
              <a:avLst/>
              <a:gdLst>
                <a:gd name="T0" fmla="*/ 11 w 22"/>
                <a:gd name="T1" fmla="*/ 22 h 22"/>
                <a:gd name="T2" fmla="*/ 0 w 22"/>
                <a:gd name="T3" fmla="*/ 11 h 22"/>
                <a:gd name="T4" fmla="*/ 11 w 22"/>
                <a:gd name="T5" fmla="*/ 0 h 22"/>
                <a:gd name="T6" fmla="*/ 22 w 22"/>
                <a:gd name="T7" fmla="*/ 11 h 22"/>
                <a:gd name="T8" fmla="*/ 11 w 22"/>
                <a:gd name="T9" fmla="*/ 22 h 22"/>
                <a:gd name="T10" fmla="*/ 11 w 22"/>
                <a:gd name="T11" fmla="*/ 8 h 22"/>
                <a:gd name="T12" fmla="*/ 8 w 22"/>
                <a:gd name="T13" fmla="*/ 11 h 22"/>
                <a:gd name="T14" fmla="*/ 11 w 22"/>
                <a:gd name="T15" fmla="*/ 15 h 22"/>
                <a:gd name="T16" fmla="*/ 15 w 22"/>
                <a:gd name="T17" fmla="*/ 11 h 22"/>
                <a:gd name="T18" fmla="*/ 11 w 22"/>
                <a:gd name="T19" fmla="*/ 8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22">
                  <a:moveTo>
                    <a:pt x="11" y="22"/>
                  </a:moveTo>
                  <a:cubicBezTo>
                    <a:pt x="5" y="22"/>
                    <a:pt x="0" y="17"/>
                    <a:pt x="0" y="11"/>
                  </a:cubicBezTo>
                  <a:cubicBezTo>
                    <a:pt x="0" y="5"/>
                    <a:pt x="5" y="0"/>
                    <a:pt x="11" y="0"/>
                  </a:cubicBezTo>
                  <a:cubicBezTo>
                    <a:pt x="17" y="0"/>
                    <a:pt x="22" y="5"/>
                    <a:pt x="22" y="11"/>
                  </a:cubicBezTo>
                  <a:cubicBezTo>
                    <a:pt x="22" y="17"/>
                    <a:pt x="17" y="22"/>
                    <a:pt x="11" y="22"/>
                  </a:cubicBezTo>
                  <a:close/>
                  <a:moveTo>
                    <a:pt x="11" y="8"/>
                  </a:moveTo>
                  <a:cubicBezTo>
                    <a:pt x="9" y="8"/>
                    <a:pt x="8" y="9"/>
                    <a:pt x="8" y="11"/>
                  </a:cubicBezTo>
                  <a:cubicBezTo>
                    <a:pt x="8" y="13"/>
                    <a:pt x="9" y="15"/>
                    <a:pt x="11" y="15"/>
                  </a:cubicBezTo>
                  <a:cubicBezTo>
                    <a:pt x="13" y="15"/>
                    <a:pt x="15" y="13"/>
                    <a:pt x="15" y="11"/>
                  </a:cubicBezTo>
                  <a:cubicBezTo>
                    <a:pt x="15" y="9"/>
                    <a:pt x="13" y="8"/>
                    <a:pt x="11" y="8"/>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grpSp>
      <p:sp>
        <p:nvSpPr>
          <p:cNvPr id="43" name="Rectangle 42">
            <a:extLst>
              <a:ext uri="{FF2B5EF4-FFF2-40B4-BE49-F238E27FC236}">
                <a16:creationId xmlns:a16="http://schemas.microsoft.com/office/drawing/2014/main" id="{C385048C-76C6-4137-9378-7820547AD4C9}"/>
              </a:ext>
            </a:extLst>
          </p:cNvPr>
          <p:cNvSpPr/>
          <p:nvPr/>
        </p:nvSpPr>
        <p:spPr>
          <a:xfrm>
            <a:off x="8534750" y="5185922"/>
            <a:ext cx="4262392" cy="431208"/>
          </a:xfrm>
          <a:prstGeom prst="rect">
            <a:avLst/>
          </a:prstGeom>
          <a:noFill/>
        </p:spPr>
        <p:txBody>
          <a:bodyPr wrap="square">
            <a:spAutoFit/>
          </a:bodyPr>
          <a:lstStyle/>
          <a:p>
            <a:pPr algn="l" rtl="0">
              <a:lnSpc>
                <a:spcPts val="3000"/>
              </a:lnSpc>
            </a:pPr>
            <a:r>
              <a:rPr lang="en-US" b="1" spc="-110" dirty="0">
                <a:solidFill>
                  <a:schemeClr val="bg2"/>
                </a:solidFill>
              </a:rPr>
              <a:t>NIS 3.3 billion portfolio management</a:t>
            </a:r>
          </a:p>
        </p:txBody>
      </p:sp>
      <p:sp>
        <p:nvSpPr>
          <p:cNvPr id="44" name="Rectangle 43">
            <a:extLst>
              <a:ext uri="{FF2B5EF4-FFF2-40B4-BE49-F238E27FC236}">
                <a16:creationId xmlns:a16="http://schemas.microsoft.com/office/drawing/2014/main" id="{DC21565F-10E0-4A6B-8C34-FEEC877FA8F4}"/>
              </a:ext>
            </a:extLst>
          </p:cNvPr>
          <p:cNvSpPr/>
          <p:nvPr/>
        </p:nvSpPr>
        <p:spPr>
          <a:xfrm>
            <a:off x="8534750" y="6090797"/>
            <a:ext cx="3282113" cy="450573"/>
          </a:xfrm>
          <a:prstGeom prst="rect">
            <a:avLst/>
          </a:prstGeom>
          <a:noFill/>
        </p:spPr>
        <p:txBody>
          <a:bodyPr wrap="square">
            <a:spAutoFit/>
          </a:bodyPr>
          <a:lstStyle/>
          <a:p>
            <a:pPr algn="l" rtl="0">
              <a:lnSpc>
                <a:spcPts val="3000"/>
              </a:lnSpc>
            </a:pPr>
            <a:r>
              <a:rPr lang="en-US" sz="1900" b="1" spc="-110" dirty="0">
                <a:solidFill>
                  <a:schemeClr val="bg2"/>
                </a:solidFill>
              </a:rPr>
              <a:t>28 Mutual Funds</a:t>
            </a:r>
          </a:p>
        </p:txBody>
      </p:sp>
      <p:grpSp>
        <p:nvGrpSpPr>
          <p:cNvPr id="45" name="Group 44">
            <a:extLst>
              <a:ext uri="{FF2B5EF4-FFF2-40B4-BE49-F238E27FC236}">
                <a16:creationId xmlns:a16="http://schemas.microsoft.com/office/drawing/2014/main" id="{879E53A5-6B6F-459E-8409-F1E974465542}"/>
              </a:ext>
            </a:extLst>
          </p:cNvPr>
          <p:cNvGrpSpPr/>
          <p:nvPr/>
        </p:nvGrpSpPr>
        <p:grpSpPr>
          <a:xfrm>
            <a:off x="8016072" y="4405659"/>
            <a:ext cx="262635" cy="395747"/>
            <a:chOff x="7103701" y="5905438"/>
            <a:chExt cx="352743" cy="604200"/>
          </a:xfrm>
        </p:grpSpPr>
        <p:grpSp>
          <p:nvGrpSpPr>
            <p:cNvPr id="46" name="Group 45">
              <a:extLst>
                <a:ext uri="{FF2B5EF4-FFF2-40B4-BE49-F238E27FC236}">
                  <a16:creationId xmlns:a16="http://schemas.microsoft.com/office/drawing/2014/main" id="{B77AF4BC-6F7F-43CA-80DF-E29FC8B84855}"/>
                </a:ext>
              </a:extLst>
            </p:cNvPr>
            <p:cNvGrpSpPr/>
            <p:nvPr/>
          </p:nvGrpSpPr>
          <p:grpSpPr>
            <a:xfrm>
              <a:off x="7103701" y="5905438"/>
              <a:ext cx="352743" cy="604200"/>
              <a:chOff x="2366963" y="1176338"/>
              <a:chExt cx="320675" cy="549275"/>
            </a:xfrm>
          </p:grpSpPr>
          <p:sp>
            <p:nvSpPr>
              <p:cNvPr id="50" name="Freeform 212">
                <a:extLst>
                  <a:ext uri="{FF2B5EF4-FFF2-40B4-BE49-F238E27FC236}">
                    <a16:creationId xmlns:a16="http://schemas.microsoft.com/office/drawing/2014/main" id="{16865736-D431-454E-91C4-1A9E79AC7BD9}"/>
                  </a:ext>
                </a:extLst>
              </p:cNvPr>
              <p:cNvSpPr>
                <a:spLocks/>
              </p:cNvSpPr>
              <p:nvPr/>
            </p:nvSpPr>
            <p:spPr bwMode="auto">
              <a:xfrm>
                <a:off x="2366963" y="1176338"/>
                <a:ext cx="320675" cy="549275"/>
              </a:xfrm>
              <a:custGeom>
                <a:avLst/>
                <a:gdLst>
                  <a:gd name="T0" fmla="*/ 101 w 101"/>
                  <a:gd name="T1" fmla="*/ 14 h 173"/>
                  <a:gd name="T2" fmla="*/ 86 w 101"/>
                  <a:gd name="T3" fmla="*/ 0 h 173"/>
                  <a:gd name="T4" fmla="*/ 14 w 101"/>
                  <a:gd name="T5" fmla="*/ 0 h 173"/>
                  <a:gd name="T6" fmla="*/ 0 w 101"/>
                  <a:gd name="T7" fmla="*/ 14 h 173"/>
                  <a:gd name="T8" fmla="*/ 0 w 101"/>
                  <a:gd name="T9" fmla="*/ 159 h 173"/>
                  <a:gd name="T10" fmla="*/ 14 w 101"/>
                  <a:gd name="T11" fmla="*/ 173 h 173"/>
                  <a:gd name="T12" fmla="*/ 86 w 101"/>
                  <a:gd name="T13" fmla="*/ 173 h 173"/>
                  <a:gd name="T14" fmla="*/ 101 w 101"/>
                  <a:gd name="T15" fmla="*/ 159 h 173"/>
                  <a:gd name="T16" fmla="*/ 101 w 101"/>
                  <a:gd name="T17" fmla="*/ 14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 h="173">
                    <a:moveTo>
                      <a:pt x="101" y="14"/>
                    </a:moveTo>
                    <a:cubicBezTo>
                      <a:pt x="101" y="6"/>
                      <a:pt x="94" y="0"/>
                      <a:pt x="86" y="0"/>
                    </a:cubicBezTo>
                    <a:cubicBezTo>
                      <a:pt x="14" y="0"/>
                      <a:pt x="14" y="0"/>
                      <a:pt x="14" y="0"/>
                    </a:cubicBezTo>
                    <a:cubicBezTo>
                      <a:pt x="6" y="0"/>
                      <a:pt x="0" y="6"/>
                      <a:pt x="0" y="14"/>
                    </a:cubicBezTo>
                    <a:cubicBezTo>
                      <a:pt x="0" y="159"/>
                      <a:pt x="0" y="159"/>
                      <a:pt x="0" y="159"/>
                    </a:cubicBezTo>
                    <a:cubicBezTo>
                      <a:pt x="0" y="167"/>
                      <a:pt x="6" y="173"/>
                      <a:pt x="14" y="173"/>
                    </a:cubicBezTo>
                    <a:cubicBezTo>
                      <a:pt x="86" y="173"/>
                      <a:pt x="86" y="173"/>
                      <a:pt x="86" y="173"/>
                    </a:cubicBezTo>
                    <a:cubicBezTo>
                      <a:pt x="94" y="173"/>
                      <a:pt x="101" y="167"/>
                      <a:pt x="101" y="159"/>
                    </a:cubicBezTo>
                    <a:lnTo>
                      <a:pt x="101" y="14"/>
                    </a:lnTo>
                    <a:close/>
                  </a:path>
                </a:pathLst>
              </a:custGeom>
              <a:solidFill>
                <a:srgbClr val="2B4B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sp>
            <p:nvSpPr>
              <p:cNvPr id="51" name="Rectangle 213">
                <a:extLst>
                  <a:ext uri="{FF2B5EF4-FFF2-40B4-BE49-F238E27FC236}">
                    <a16:creationId xmlns:a16="http://schemas.microsoft.com/office/drawing/2014/main" id="{E2903B91-1032-4D09-8E0D-96DE28B03164}"/>
                  </a:ext>
                </a:extLst>
              </p:cNvPr>
              <p:cNvSpPr>
                <a:spLocks noChangeArrowheads="1"/>
              </p:cNvSpPr>
              <p:nvPr/>
            </p:nvSpPr>
            <p:spPr bwMode="auto">
              <a:xfrm>
                <a:off x="2481263" y="1211263"/>
                <a:ext cx="92075" cy="22225"/>
              </a:xfrm>
              <a:prstGeom prst="rect">
                <a:avLst/>
              </a:prstGeom>
              <a:solidFill>
                <a:srgbClr val="2323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sp>
            <p:nvSpPr>
              <p:cNvPr id="52" name="Rectangle 214">
                <a:extLst>
                  <a:ext uri="{FF2B5EF4-FFF2-40B4-BE49-F238E27FC236}">
                    <a16:creationId xmlns:a16="http://schemas.microsoft.com/office/drawing/2014/main" id="{F15B3F05-6006-4CB9-A4B3-115907ED7F56}"/>
                  </a:ext>
                </a:extLst>
              </p:cNvPr>
              <p:cNvSpPr>
                <a:spLocks noChangeArrowheads="1"/>
              </p:cNvSpPr>
              <p:nvPr/>
            </p:nvSpPr>
            <p:spPr bwMode="auto">
              <a:xfrm>
                <a:off x="2398713" y="1268413"/>
                <a:ext cx="254000" cy="3651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sp>
            <p:nvSpPr>
              <p:cNvPr id="53" name="Freeform 215">
                <a:extLst>
                  <a:ext uri="{FF2B5EF4-FFF2-40B4-BE49-F238E27FC236}">
                    <a16:creationId xmlns:a16="http://schemas.microsoft.com/office/drawing/2014/main" id="{F9A68FB0-8CE1-4994-985E-F027469E52CD}"/>
                  </a:ext>
                </a:extLst>
              </p:cNvPr>
              <p:cNvSpPr>
                <a:spLocks noEditPoints="1"/>
              </p:cNvSpPr>
              <p:nvPr/>
            </p:nvSpPr>
            <p:spPr bwMode="auto">
              <a:xfrm>
                <a:off x="2389188" y="1255713"/>
                <a:ext cx="273050" cy="390525"/>
              </a:xfrm>
              <a:custGeom>
                <a:avLst/>
                <a:gdLst>
                  <a:gd name="T0" fmla="*/ 172 w 172"/>
                  <a:gd name="T1" fmla="*/ 246 h 246"/>
                  <a:gd name="T2" fmla="*/ 0 w 172"/>
                  <a:gd name="T3" fmla="*/ 246 h 246"/>
                  <a:gd name="T4" fmla="*/ 0 w 172"/>
                  <a:gd name="T5" fmla="*/ 0 h 246"/>
                  <a:gd name="T6" fmla="*/ 172 w 172"/>
                  <a:gd name="T7" fmla="*/ 0 h 246"/>
                  <a:gd name="T8" fmla="*/ 172 w 172"/>
                  <a:gd name="T9" fmla="*/ 246 h 246"/>
                  <a:gd name="T10" fmla="*/ 14 w 172"/>
                  <a:gd name="T11" fmla="*/ 232 h 246"/>
                  <a:gd name="T12" fmla="*/ 158 w 172"/>
                  <a:gd name="T13" fmla="*/ 232 h 246"/>
                  <a:gd name="T14" fmla="*/ 158 w 172"/>
                  <a:gd name="T15" fmla="*/ 14 h 246"/>
                  <a:gd name="T16" fmla="*/ 14 w 172"/>
                  <a:gd name="T17" fmla="*/ 14 h 246"/>
                  <a:gd name="T18" fmla="*/ 14 w 172"/>
                  <a:gd name="T19" fmla="*/ 232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2" h="246">
                    <a:moveTo>
                      <a:pt x="172" y="246"/>
                    </a:moveTo>
                    <a:lnTo>
                      <a:pt x="0" y="246"/>
                    </a:lnTo>
                    <a:lnTo>
                      <a:pt x="0" y="0"/>
                    </a:lnTo>
                    <a:lnTo>
                      <a:pt x="172" y="0"/>
                    </a:lnTo>
                    <a:lnTo>
                      <a:pt x="172" y="246"/>
                    </a:lnTo>
                    <a:close/>
                    <a:moveTo>
                      <a:pt x="14" y="232"/>
                    </a:moveTo>
                    <a:lnTo>
                      <a:pt x="158" y="232"/>
                    </a:lnTo>
                    <a:lnTo>
                      <a:pt x="158" y="14"/>
                    </a:lnTo>
                    <a:lnTo>
                      <a:pt x="14" y="14"/>
                    </a:lnTo>
                    <a:lnTo>
                      <a:pt x="14" y="232"/>
                    </a:lnTo>
                    <a:close/>
                  </a:path>
                </a:pathLst>
              </a:custGeom>
              <a:solidFill>
                <a:srgbClr val="2323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sp>
            <p:nvSpPr>
              <p:cNvPr id="54" name="Oval 216">
                <a:extLst>
                  <a:ext uri="{FF2B5EF4-FFF2-40B4-BE49-F238E27FC236}">
                    <a16:creationId xmlns:a16="http://schemas.microsoft.com/office/drawing/2014/main" id="{25706978-7513-44C1-AC57-D44CF6900CBE}"/>
                  </a:ext>
                </a:extLst>
              </p:cNvPr>
              <p:cNvSpPr>
                <a:spLocks noChangeArrowheads="1"/>
              </p:cNvSpPr>
              <p:nvPr/>
            </p:nvSpPr>
            <p:spPr bwMode="auto">
              <a:xfrm>
                <a:off x="2509838" y="1668463"/>
                <a:ext cx="34925" cy="34925"/>
              </a:xfrm>
              <a:prstGeom prst="ellipse">
                <a:avLst/>
              </a:prstGeom>
              <a:solidFill>
                <a:srgbClr val="2323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grpSp>
        <p:sp>
          <p:nvSpPr>
            <p:cNvPr id="47" name="Rectangle 311">
              <a:extLst>
                <a:ext uri="{FF2B5EF4-FFF2-40B4-BE49-F238E27FC236}">
                  <a16:creationId xmlns:a16="http://schemas.microsoft.com/office/drawing/2014/main" id="{CED25D27-8300-42BC-A81F-6FE9E476543B}"/>
                </a:ext>
              </a:extLst>
            </p:cNvPr>
            <p:cNvSpPr>
              <a:spLocks noChangeArrowheads="1"/>
            </p:cNvSpPr>
            <p:nvPr/>
          </p:nvSpPr>
          <p:spPr bwMode="auto">
            <a:xfrm>
              <a:off x="7191809" y="6257065"/>
              <a:ext cx="171956" cy="72933"/>
            </a:xfrm>
            <a:prstGeom prst="rect">
              <a:avLst/>
            </a:prstGeom>
            <a:solidFill>
              <a:srgbClr val="4C575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sp>
          <p:nvSpPr>
            <p:cNvPr id="48" name="Rectangle 311">
              <a:extLst>
                <a:ext uri="{FF2B5EF4-FFF2-40B4-BE49-F238E27FC236}">
                  <a16:creationId xmlns:a16="http://schemas.microsoft.com/office/drawing/2014/main" id="{FFC1617F-1069-453C-BE72-2DCDD7A60734}"/>
                </a:ext>
              </a:extLst>
            </p:cNvPr>
            <p:cNvSpPr>
              <a:spLocks noChangeArrowheads="1"/>
            </p:cNvSpPr>
            <p:nvPr/>
          </p:nvSpPr>
          <p:spPr bwMode="auto">
            <a:xfrm>
              <a:off x="7190309" y="6157548"/>
              <a:ext cx="171956" cy="72933"/>
            </a:xfrm>
            <a:prstGeom prst="rect">
              <a:avLst/>
            </a:prstGeom>
            <a:solidFill>
              <a:srgbClr val="4C575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sp>
          <p:nvSpPr>
            <p:cNvPr id="49" name="Rectangle 311">
              <a:extLst>
                <a:ext uri="{FF2B5EF4-FFF2-40B4-BE49-F238E27FC236}">
                  <a16:creationId xmlns:a16="http://schemas.microsoft.com/office/drawing/2014/main" id="{0549F0A5-5A14-4378-9D21-10734342B45B}"/>
                </a:ext>
              </a:extLst>
            </p:cNvPr>
            <p:cNvSpPr>
              <a:spLocks noChangeArrowheads="1"/>
            </p:cNvSpPr>
            <p:nvPr/>
          </p:nvSpPr>
          <p:spPr bwMode="auto">
            <a:xfrm>
              <a:off x="7190310" y="6058030"/>
              <a:ext cx="171956" cy="72933"/>
            </a:xfrm>
            <a:prstGeom prst="rect">
              <a:avLst/>
            </a:prstGeom>
            <a:solidFill>
              <a:srgbClr val="4C575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grpSp>
      <p:grpSp>
        <p:nvGrpSpPr>
          <p:cNvPr id="55" name="Group 54">
            <a:extLst>
              <a:ext uri="{FF2B5EF4-FFF2-40B4-BE49-F238E27FC236}">
                <a16:creationId xmlns:a16="http://schemas.microsoft.com/office/drawing/2014/main" id="{D05B1498-A009-47EA-9911-3F23C9451E83}"/>
              </a:ext>
            </a:extLst>
          </p:cNvPr>
          <p:cNvGrpSpPr/>
          <p:nvPr/>
        </p:nvGrpSpPr>
        <p:grpSpPr>
          <a:xfrm>
            <a:off x="7935569" y="5316905"/>
            <a:ext cx="323691" cy="236355"/>
            <a:chOff x="4611688" y="6200775"/>
            <a:chExt cx="574675" cy="390525"/>
          </a:xfrm>
          <a:solidFill>
            <a:sysClr val="window" lastClr="FFFFFF"/>
          </a:solidFill>
        </p:grpSpPr>
        <p:sp>
          <p:nvSpPr>
            <p:cNvPr id="56" name="Freeform 103">
              <a:extLst>
                <a:ext uri="{FF2B5EF4-FFF2-40B4-BE49-F238E27FC236}">
                  <a16:creationId xmlns:a16="http://schemas.microsoft.com/office/drawing/2014/main" id="{8F17D085-75F8-4F4E-9E3A-BDA80ED19FC0}"/>
                </a:ext>
              </a:extLst>
            </p:cNvPr>
            <p:cNvSpPr>
              <a:spLocks/>
            </p:cNvSpPr>
            <p:nvPr/>
          </p:nvSpPr>
          <p:spPr bwMode="auto">
            <a:xfrm>
              <a:off x="4805363" y="6213475"/>
              <a:ext cx="184150" cy="314325"/>
            </a:xfrm>
            <a:custGeom>
              <a:avLst/>
              <a:gdLst>
                <a:gd name="T0" fmla="*/ 0 w 58"/>
                <a:gd name="T1" fmla="*/ 0 h 99"/>
                <a:gd name="T2" fmla="*/ 0 w 58"/>
                <a:gd name="T3" fmla="*/ 58 h 99"/>
                <a:gd name="T4" fmla="*/ 41 w 58"/>
                <a:gd name="T5" fmla="*/ 99 h 99"/>
                <a:gd name="T6" fmla="*/ 58 w 58"/>
                <a:gd name="T7" fmla="*/ 58 h 99"/>
                <a:gd name="T8" fmla="*/ 0 w 58"/>
                <a:gd name="T9" fmla="*/ 0 h 99"/>
              </a:gdLst>
              <a:ahLst/>
              <a:cxnLst>
                <a:cxn ang="0">
                  <a:pos x="T0" y="T1"/>
                </a:cxn>
                <a:cxn ang="0">
                  <a:pos x="T2" y="T3"/>
                </a:cxn>
                <a:cxn ang="0">
                  <a:pos x="T4" y="T5"/>
                </a:cxn>
                <a:cxn ang="0">
                  <a:pos x="T6" y="T7"/>
                </a:cxn>
                <a:cxn ang="0">
                  <a:pos x="T8" y="T9"/>
                </a:cxn>
              </a:cxnLst>
              <a:rect l="0" t="0" r="r" b="b"/>
              <a:pathLst>
                <a:path w="58" h="99">
                  <a:moveTo>
                    <a:pt x="0" y="0"/>
                  </a:moveTo>
                  <a:cubicBezTo>
                    <a:pt x="0" y="58"/>
                    <a:pt x="0" y="58"/>
                    <a:pt x="0" y="58"/>
                  </a:cubicBezTo>
                  <a:cubicBezTo>
                    <a:pt x="41" y="99"/>
                    <a:pt x="41" y="99"/>
                    <a:pt x="41" y="99"/>
                  </a:cubicBezTo>
                  <a:cubicBezTo>
                    <a:pt x="52" y="88"/>
                    <a:pt x="58" y="74"/>
                    <a:pt x="58" y="58"/>
                  </a:cubicBezTo>
                  <a:cubicBezTo>
                    <a:pt x="58" y="26"/>
                    <a:pt x="32" y="0"/>
                    <a:pt x="0" y="0"/>
                  </a:cubicBezTo>
                  <a:close/>
                </a:path>
              </a:pathLst>
            </a:custGeom>
            <a:solidFill>
              <a:srgbClr val="2B4B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sp>
          <p:nvSpPr>
            <p:cNvPr id="57" name="Freeform 104">
              <a:extLst>
                <a:ext uri="{FF2B5EF4-FFF2-40B4-BE49-F238E27FC236}">
                  <a16:creationId xmlns:a16="http://schemas.microsoft.com/office/drawing/2014/main" id="{8C361FBD-3EB3-4BF3-AD3A-740FACF35748}"/>
                </a:ext>
              </a:extLst>
            </p:cNvPr>
            <p:cNvSpPr>
              <a:spLocks noEditPoints="1"/>
            </p:cNvSpPr>
            <p:nvPr/>
          </p:nvSpPr>
          <p:spPr bwMode="auto">
            <a:xfrm>
              <a:off x="4611688" y="6200775"/>
              <a:ext cx="390525" cy="390525"/>
            </a:xfrm>
            <a:custGeom>
              <a:avLst/>
              <a:gdLst>
                <a:gd name="T0" fmla="*/ 61 w 123"/>
                <a:gd name="T1" fmla="*/ 0 h 123"/>
                <a:gd name="T2" fmla="*/ 0 w 123"/>
                <a:gd name="T3" fmla="*/ 62 h 123"/>
                <a:gd name="T4" fmla="*/ 61 w 123"/>
                <a:gd name="T5" fmla="*/ 123 h 123"/>
                <a:gd name="T6" fmla="*/ 123 w 123"/>
                <a:gd name="T7" fmla="*/ 62 h 123"/>
                <a:gd name="T8" fmla="*/ 61 w 123"/>
                <a:gd name="T9" fmla="*/ 0 h 123"/>
                <a:gd name="T10" fmla="*/ 116 w 123"/>
                <a:gd name="T11" fmla="*/ 62 h 123"/>
                <a:gd name="T12" fmla="*/ 102 w 123"/>
                <a:gd name="T13" fmla="*/ 97 h 123"/>
                <a:gd name="T14" fmla="*/ 65 w 123"/>
                <a:gd name="T15" fmla="*/ 60 h 123"/>
                <a:gd name="T16" fmla="*/ 65 w 123"/>
                <a:gd name="T17" fmla="*/ 8 h 123"/>
                <a:gd name="T18" fmla="*/ 116 w 123"/>
                <a:gd name="T19" fmla="*/ 62 h 123"/>
                <a:gd name="T20" fmla="*/ 58 w 123"/>
                <a:gd name="T21" fmla="*/ 15 h 123"/>
                <a:gd name="T22" fmla="*/ 34 w 123"/>
                <a:gd name="T23" fmla="*/ 15 h 123"/>
                <a:gd name="T24" fmla="*/ 58 w 123"/>
                <a:gd name="T25" fmla="*/ 8 h 123"/>
                <a:gd name="T26" fmla="*/ 58 w 123"/>
                <a:gd name="T27" fmla="*/ 15 h 123"/>
                <a:gd name="T28" fmla="*/ 58 w 123"/>
                <a:gd name="T29" fmla="*/ 44 h 123"/>
                <a:gd name="T30" fmla="*/ 10 w 123"/>
                <a:gd name="T31" fmla="*/ 44 h 123"/>
                <a:gd name="T32" fmla="*/ 13 w 123"/>
                <a:gd name="T33" fmla="*/ 36 h 123"/>
                <a:gd name="T34" fmla="*/ 58 w 123"/>
                <a:gd name="T35" fmla="*/ 36 h 123"/>
                <a:gd name="T36" fmla="*/ 58 w 123"/>
                <a:gd name="T37" fmla="*/ 44 h 123"/>
                <a:gd name="T38" fmla="*/ 58 w 123"/>
                <a:gd name="T39" fmla="*/ 51 h 123"/>
                <a:gd name="T40" fmla="*/ 58 w 123"/>
                <a:gd name="T41" fmla="*/ 58 h 123"/>
                <a:gd name="T42" fmla="*/ 7 w 123"/>
                <a:gd name="T43" fmla="*/ 58 h 123"/>
                <a:gd name="T44" fmla="*/ 8 w 123"/>
                <a:gd name="T45" fmla="*/ 51 h 123"/>
                <a:gd name="T46" fmla="*/ 58 w 123"/>
                <a:gd name="T47" fmla="*/ 51 h 123"/>
                <a:gd name="T48" fmla="*/ 24 w 123"/>
                <a:gd name="T49" fmla="*/ 22 h 123"/>
                <a:gd name="T50" fmla="*/ 58 w 123"/>
                <a:gd name="T51" fmla="*/ 22 h 123"/>
                <a:gd name="T52" fmla="*/ 58 w 123"/>
                <a:gd name="T53" fmla="*/ 29 h 123"/>
                <a:gd name="T54" fmla="*/ 18 w 123"/>
                <a:gd name="T55" fmla="*/ 29 h 123"/>
                <a:gd name="T56" fmla="*/ 24 w 123"/>
                <a:gd name="T57" fmla="*/ 22 h 123"/>
                <a:gd name="T58" fmla="*/ 7 w 123"/>
                <a:gd name="T59" fmla="*/ 65 h 123"/>
                <a:gd name="T60" fmla="*/ 60 w 123"/>
                <a:gd name="T61" fmla="*/ 65 h 123"/>
                <a:gd name="T62" fmla="*/ 97 w 123"/>
                <a:gd name="T63" fmla="*/ 103 h 123"/>
                <a:gd name="T64" fmla="*/ 61 w 123"/>
                <a:gd name="T65" fmla="*/ 116 h 123"/>
                <a:gd name="T66" fmla="*/ 7 w 123"/>
                <a:gd name="T67" fmla="*/ 65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3" h="123">
                  <a:moveTo>
                    <a:pt x="61" y="0"/>
                  </a:moveTo>
                  <a:cubicBezTo>
                    <a:pt x="27" y="0"/>
                    <a:pt x="0" y="28"/>
                    <a:pt x="0" y="62"/>
                  </a:cubicBezTo>
                  <a:cubicBezTo>
                    <a:pt x="0" y="96"/>
                    <a:pt x="27" y="123"/>
                    <a:pt x="61" y="123"/>
                  </a:cubicBezTo>
                  <a:cubicBezTo>
                    <a:pt x="95" y="123"/>
                    <a:pt x="123" y="96"/>
                    <a:pt x="123" y="62"/>
                  </a:cubicBezTo>
                  <a:cubicBezTo>
                    <a:pt x="123" y="28"/>
                    <a:pt x="95" y="0"/>
                    <a:pt x="61" y="0"/>
                  </a:cubicBezTo>
                  <a:close/>
                  <a:moveTo>
                    <a:pt x="116" y="62"/>
                  </a:moveTo>
                  <a:cubicBezTo>
                    <a:pt x="116" y="75"/>
                    <a:pt x="110" y="88"/>
                    <a:pt x="102" y="97"/>
                  </a:cubicBezTo>
                  <a:cubicBezTo>
                    <a:pt x="65" y="60"/>
                    <a:pt x="65" y="60"/>
                    <a:pt x="65" y="60"/>
                  </a:cubicBezTo>
                  <a:cubicBezTo>
                    <a:pt x="65" y="8"/>
                    <a:pt x="65" y="8"/>
                    <a:pt x="65" y="8"/>
                  </a:cubicBezTo>
                  <a:cubicBezTo>
                    <a:pt x="93" y="10"/>
                    <a:pt x="116" y="33"/>
                    <a:pt x="116" y="62"/>
                  </a:cubicBezTo>
                  <a:close/>
                  <a:moveTo>
                    <a:pt x="58" y="15"/>
                  </a:moveTo>
                  <a:cubicBezTo>
                    <a:pt x="34" y="15"/>
                    <a:pt x="34" y="15"/>
                    <a:pt x="34" y="15"/>
                  </a:cubicBezTo>
                  <a:cubicBezTo>
                    <a:pt x="41" y="11"/>
                    <a:pt x="49" y="8"/>
                    <a:pt x="58" y="8"/>
                  </a:cubicBezTo>
                  <a:lnTo>
                    <a:pt x="58" y="15"/>
                  </a:lnTo>
                  <a:close/>
                  <a:moveTo>
                    <a:pt x="58" y="44"/>
                  </a:moveTo>
                  <a:cubicBezTo>
                    <a:pt x="10" y="44"/>
                    <a:pt x="10" y="44"/>
                    <a:pt x="10" y="44"/>
                  </a:cubicBezTo>
                  <a:cubicBezTo>
                    <a:pt x="11" y="41"/>
                    <a:pt x="12" y="39"/>
                    <a:pt x="13" y="36"/>
                  </a:cubicBezTo>
                  <a:cubicBezTo>
                    <a:pt x="58" y="36"/>
                    <a:pt x="58" y="36"/>
                    <a:pt x="58" y="36"/>
                  </a:cubicBezTo>
                  <a:lnTo>
                    <a:pt x="58" y="44"/>
                  </a:lnTo>
                  <a:close/>
                  <a:moveTo>
                    <a:pt x="58" y="51"/>
                  </a:moveTo>
                  <a:cubicBezTo>
                    <a:pt x="58" y="58"/>
                    <a:pt x="58" y="58"/>
                    <a:pt x="58" y="58"/>
                  </a:cubicBezTo>
                  <a:cubicBezTo>
                    <a:pt x="7" y="58"/>
                    <a:pt x="7" y="58"/>
                    <a:pt x="7" y="58"/>
                  </a:cubicBezTo>
                  <a:cubicBezTo>
                    <a:pt x="7" y="56"/>
                    <a:pt x="8" y="53"/>
                    <a:pt x="8" y="51"/>
                  </a:cubicBezTo>
                  <a:lnTo>
                    <a:pt x="58" y="51"/>
                  </a:lnTo>
                  <a:close/>
                  <a:moveTo>
                    <a:pt x="24" y="22"/>
                  </a:moveTo>
                  <a:cubicBezTo>
                    <a:pt x="58" y="22"/>
                    <a:pt x="58" y="22"/>
                    <a:pt x="58" y="22"/>
                  </a:cubicBezTo>
                  <a:cubicBezTo>
                    <a:pt x="58" y="29"/>
                    <a:pt x="58" y="29"/>
                    <a:pt x="58" y="29"/>
                  </a:cubicBezTo>
                  <a:cubicBezTo>
                    <a:pt x="18" y="29"/>
                    <a:pt x="18" y="29"/>
                    <a:pt x="18" y="29"/>
                  </a:cubicBezTo>
                  <a:cubicBezTo>
                    <a:pt x="20" y="27"/>
                    <a:pt x="22" y="24"/>
                    <a:pt x="24" y="22"/>
                  </a:cubicBezTo>
                  <a:close/>
                  <a:moveTo>
                    <a:pt x="7" y="65"/>
                  </a:moveTo>
                  <a:cubicBezTo>
                    <a:pt x="60" y="65"/>
                    <a:pt x="60" y="65"/>
                    <a:pt x="60" y="65"/>
                  </a:cubicBezTo>
                  <a:cubicBezTo>
                    <a:pt x="97" y="103"/>
                    <a:pt x="97" y="103"/>
                    <a:pt x="97" y="103"/>
                  </a:cubicBezTo>
                  <a:cubicBezTo>
                    <a:pt x="87" y="111"/>
                    <a:pt x="75" y="116"/>
                    <a:pt x="61" y="116"/>
                  </a:cubicBezTo>
                  <a:cubicBezTo>
                    <a:pt x="33" y="116"/>
                    <a:pt x="9" y="94"/>
                    <a:pt x="7" y="65"/>
                  </a:cubicBez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sp>
          <p:nvSpPr>
            <p:cNvPr id="58" name="Freeform 105">
              <a:extLst>
                <a:ext uri="{FF2B5EF4-FFF2-40B4-BE49-F238E27FC236}">
                  <a16:creationId xmlns:a16="http://schemas.microsoft.com/office/drawing/2014/main" id="{B44EC2C4-7BD6-462F-9687-92F94A39599C}"/>
                </a:ext>
              </a:extLst>
            </p:cNvPr>
            <p:cNvSpPr>
              <a:spLocks noEditPoints="1"/>
            </p:cNvSpPr>
            <p:nvPr/>
          </p:nvSpPr>
          <p:spPr bwMode="auto">
            <a:xfrm>
              <a:off x="5024438" y="6200775"/>
              <a:ext cx="69850" cy="69850"/>
            </a:xfrm>
            <a:custGeom>
              <a:avLst/>
              <a:gdLst>
                <a:gd name="T0" fmla="*/ 44 w 44"/>
                <a:gd name="T1" fmla="*/ 44 h 44"/>
                <a:gd name="T2" fmla="*/ 0 w 44"/>
                <a:gd name="T3" fmla="*/ 44 h 44"/>
                <a:gd name="T4" fmla="*/ 0 w 44"/>
                <a:gd name="T5" fmla="*/ 0 h 44"/>
                <a:gd name="T6" fmla="*/ 44 w 44"/>
                <a:gd name="T7" fmla="*/ 0 h 44"/>
                <a:gd name="T8" fmla="*/ 44 w 44"/>
                <a:gd name="T9" fmla="*/ 44 h 44"/>
                <a:gd name="T10" fmla="*/ 14 w 44"/>
                <a:gd name="T11" fmla="*/ 30 h 44"/>
                <a:gd name="T12" fmla="*/ 28 w 44"/>
                <a:gd name="T13" fmla="*/ 30 h 44"/>
                <a:gd name="T14" fmla="*/ 28 w 44"/>
                <a:gd name="T15" fmla="*/ 16 h 44"/>
                <a:gd name="T16" fmla="*/ 14 w 44"/>
                <a:gd name="T17" fmla="*/ 16 h 44"/>
                <a:gd name="T18" fmla="*/ 14 w 44"/>
                <a:gd name="T19" fmla="*/ 3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44">
                  <a:moveTo>
                    <a:pt x="44" y="44"/>
                  </a:moveTo>
                  <a:lnTo>
                    <a:pt x="0" y="44"/>
                  </a:lnTo>
                  <a:lnTo>
                    <a:pt x="0" y="0"/>
                  </a:lnTo>
                  <a:lnTo>
                    <a:pt x="44" y="0"/>
                  </a:lnTo>
                  <a:lnTo>
                    <a:pt x="44" y="44"/>
                  </a:lnTo>
                  <a:close/>
                  <a:moveTo>
                    <a:pt x="14" y="30"/>
                  </a:moveTo>
                  <a:lnTo>
                    <a:pt x="28" y="30"/>
                  </a:lnTo>
                  <a:lnTo>
                    <a:pt x="28" y="16"/>
                  </a:lnTo>
                  <a:lnTo>
                    <a:pt x="14" y="16"/>
                  </a:lnTo>
                  <a:lnTo>
                    <a:pt x="14" y="30"/>
                  </a:lnTo>
                  <a:close/>
                </a:path>
              </a:pathLst>
            </a:custGeom>
            <a:solidFill>
              <a:srgbClr val="2E4A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sp>
          <p:nvSpPr>
            <p:cNvPr id="59" name="Rectangle 106">
              <a:extLst>
                <a:ext uri="{FF2B5EF4-FFF2-40B4-BE49-F238E27FC236}">
                  <a16:creationId xmlns:a16="http://schemas.microsoft.com/office/drawing/2014/main" id="{26BDC313-B84C-4F33-BE47-8D2F79FCE292}"/>
                </a:ext>
              </a:extLst>
            </p:cNvPr>
            <p:cNvSpPr>
              <a:spLocks noChangeArrowheads="1"/>
            </p:cNvSpPr>
            <p:nvPr/>
          </p:nvSpPr>
          <p:spPr bwMode="auto">
            <a:xfrm>
              <a:off x="5116513" y="6226175"/>
              <a:ext cx="69850" cy="22225"/>
            </a:xfrm>
            <a:prstGeom prst="rect">
              <a:avLst/>
            </a:prstGeom>
            <a:solidFill>
              <a:srgbClr val="2B4B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sp>
          <p:nvSpPr>
            <p:cNvPr id="60" name="Freeform 107">
              <a:extLst>
                <a:ext uri="{FF2B5EF4-FFF2-40B4-BE49-F238E27FC236}">
                  <a16:creationId xmlns:a16="http://schemas.microsoft.com/office/drawing/2014/main" id="{080C0740-B1DA-430F-B405-CDBAC972E134}"/>
                </a:ext>
              </a:extLst>
            </p:cNvPr>
            <p:cNvSpPr>
              <a:spLocks noEditPoints="1"/>
            </p:cNvSpPr>
            <p:nvPr/>
          </p:nvSpPr>
          <p:spPr bwMode="auto">
            <a:xfrm>
              <a:off x="5024438" y="6292850"/>
              <a:ext cx="69850" cy="69850"/>
            </a:xfrm>
            <a:custGeom>
              <a:avLst/>
              <a:gdLst>
                <a:gd name="T0" fmla="*/ 44 w 44"/>
                <a:gd name="T1" fmla="*/ 44 h 44"/>
                <a:gd name="T2" fmla="*/ 0 w 44"/>
                <a:gd name="T3" fmla="*/ 44 h 44"/>
                <a:gd name="T4" fmla="*/ 0 w 44"/>
                <a:gd name="T5" fmla="*/ 0 h 44"/>
                <a:gd name="T6" fmla="*/ 44 w 44"/>
                <a:gd name="T7" fmla="*/ 0 h 44"/>
                <a:gd name="T8" fmla="*/ 44 w 44"/>
                <a:gd name="T9" fmla="*/ 44 h 44"/>
                <a:gd name="T10" fmla="*/ 14 w 44"/>
                <a:gd name="T11" fmla="*/ 30 h 44"/>
                <a:gd name="T12" fmla="*/ 28 w 44"/>
                <a:gd name="T13" fmla="*/ 30 h 44"/>
                <a:gd name="T14" fmla="*/ 28 w 44"/>
                <a:gd name="T15" fmla="*/ 14 h 44"/>
                <a:gd name="T16" fmla="*/ 14 w 44"/>
                <a:gd name="T17" fmla="*/ 14 h 44"/>
                <a:gd name="T18" fmla="*/ 14 w 44"/>
                <a:gd name="T19" fmla="*/ 3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44">
                  <a:moveTo>
                    <a:pt x="44" y="44"/>
                  </a:moveTo>
                  <a:lnTo>
                    <a:pt x="0" y="44"/>
                  </a:lnTo>
                  <a:lnTo>
                    <a:pt x="0" y="0"/>
                  </a:lnTo>
                  <a:lnTo>
                    <a:pt x="44" y="0"/>
                  </a:lnTo>
                  <a:lnTo>
                    <a:pt x="44" y="44"/>
                  </a:lnTo>
                  <a:close/>
                  <a:moveTo>
                    <a:pt x="14" y="30"/>
                  </a:moveTo>
                  <a:lnTo>
                    <a:pt x="28" y="30"/>
                  </a:lnTo>
                  <a:lnTo>
                    <a:pt x="28" y="14"/>
                  </a:lnTo>
                  <a:lnTo>
                    <a:pt x="14" y="14"/>
                  </a:lnTo>
                  <a:lnTo>
                    <a:pt x="14" y="30"/>
                  </a:lnTo>
                  <a:close/>
                </a:path>
              </a:pathLst>
            </a:custGeom>
            <a:solidFill>
              <a:srgbClr val="2E4A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sp>
          <p:nvSpPr>
            <p:cNvPr id="61" name="Rectangle 108">
              <a:extLst>
                <a:ext uri="{FF2B5EF4-FFF2-40B4-BE49-F238E27FC236}">
                  <a16:creationId xmlns:a16="http://schemas.microsoft.com/office/drawing/2014/main" id="{C4BC0B0D-C43F-4534-8A2C-A7F236707C57}"/>
                </a:ext>
              </a:extLst>
            </p:cNvPr>
            <p:cNvSpPr>
              <a:spLocks noChangeArrowheads="1"/>
            </p:cNvSpPr>
            <p:nvPr/>
          </p:nvSpPr>
          <p:spPr bwMode="auto">
            <a:xfrm>
              <a:off x="5116513" y="6315075"/>
              <a:ext cx="69850" cy="25400"/>
            </a:xfrm>
            <a:prstGeom prst="rect">
              <a:avLst/>
            </a:prstGeom>
            <a:solidFill>
              <a:srgbClr val="2B4B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sp>
          <p:nvSpPr>
            <p:cNvPr id="62" name="Freeform 109">
              <a:extLst>
                <a:ext uri="{FF2B5EF4-FFF2-40B4-BE49-F238E27FC236}">
                  <a16:creationId xmlns:a16="http://schemas.microsoft.com/office/drawing/2014/main" id="{7B025586-3AAC-4C40-958E-C30990CC8264}"/>
                </a:ext>
              </a:extLst>
            </p:cNvPr>
            <p:cNvSpPr>
              <a:spLocks noEditPoints="1"/>
            </p:cNvSpPr>
            <p:nvPr/>
          </p:nvSpPr>
          <p:spPr bwMode="auto">
            <a:xfrm>
              <a:off x="5024438" y="6384925"/>
              <a:ext cx="69850" cy="69850"/>
            </a:xfrm>
            <a:custGeom>
              <a:avLst/>
              <a:gdLst>
                <a:gd name="T0" fmla="*/ 44 w 44"/>
                <a:gd name="T1" fmla="*/ 44 h 44"/>
                <a:gd name="T2" fmla="*/ 0 w 44"/>
                <a:gd name="T3" fmla="*/ 44 h 44"/>
                <a:gd name="T4" fmla="*/ 0 w 44"/>
                <a:gd name="T5" fmla="*/ 0 h 44"/>
                <a:gd name="T6" fmla="*/ 44 w 44"/>
                <a:gd name="T7" fmla="*/ 0 h 44"/>
                <a:gd name="T8" fmla="*/ 44 w 44"/>
                <a:gd name="T9" fmla="*/ 44 h 44"/>
                <a:gd name="T10" fmla="*/ 14 w 44"/>
                <a:gd name="T11" fmla="*/ 30 h 44"/>
                <a:gd name="T12" fmla="*/ 28 w 44"/>
                <a:gd name="T13" fmla="*/ 30 h 44"/>
                <a:gd name="T14" fmla="*/ 28 w 44"/>
                <a:gd name="T15" fmla="*/ 14 h 44"/>
                <a:gd name="T16" fmla="*/ 14 w 44"/>
                <a:gd name="T17" fmla="*/ 14 h 44"/>
                <a:gd name="T18" fmla="*/ 14 w 44"/>
                <a:gd name="T19" fmla="*/ 3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44">
                  <a:moveTo>
                    <a:pt x="44" y="44"/>
                  </a:moveTo>
                  <a:lnTo>
                    <a:pt x="0" y="44"/>
                  </a:lnTo>
                  <a:lnTo>
                    <a:pt x="0" y="0"/>
                  </a:lnTo>
                  <a:lnTo>
                    <a:pt x="44" y="0"/>
                  </a:lnTo>
                  <a:lnTo>
                    <a:pt x="44" y="44"/>
                  </a:lnTo>
                  <a:close/>
                  <a:moveTo>
                    <a:pt x="14" y="30"/>
                  </a:moveTo>
                  <a:lnTo>
                    <a:pt x="28" y="30"/>
                  </a:lnTo>
                  <a:lnTo>
                    <a:pt x="28" y="14"/>
                  </a:lnTo>
                  <a:lnTo>
                    <a:pt x="14" y="14"/>
                  </a:lnTo>
                  <a:lnTo>
                    <a:pt x="14" y="30"/>
                  </a:lnTo>
                  <a:close/>
                </a:path>
              </a:pathLst>
            </a:custGeom>
            <a:solidFill>
              <a:srgbClr val="2B4B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sp>
          <p:nvSpPr>
            <p:cNvPr id="63" name="Rectangle 110">
              <a:extLst>
                <a:ext uri="{FF2B5EF4-FFF2-40B4-BE49-F238E27FC236}">
                  <a16:creationId xmlns:a16="http://schemas.microsoft.com/office/drawing/2014/main" id="{A3DEC35A-51AF-4FE2-9259-0E14B37B8E41}"/>
                </a:ext>
              </a:extLst>
            </p:cNvPr>
            <p:cNvSpPr>
              <a:spLocks noChangeArrowheads="1"/>
            </p:cNvSpPr>
            <p:nvPr/>
          </p:nvSpPr>
          <p:spPr bwMode="auto">
            <a:xfrm>
              <a:off x="5116513" y="6407150"/>
              <a:ext cx="69850" cy="25400"/>
            </a:xfrm>
            <a:prstGeom prst="rect">
              <a:avLst/>
            </a:prstGeom>
            <a:solidFill>
              <a:srgbClr val="2E4A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sp>
          <p:nvSpPr>
            <p:cNvPr id="64" name="Freeform 111">
              <a:extLst>
                <a:ext uri="{FF2B5EF4-FFF2-40B4-BE49-F238E27FC236}">
                  <a16:creationId xmlns:a16="http://schemas.microsoft.com/office/drawing/2014/main" id="{8986CAC4-6A8B-4D77-8D5B-94BB742E204E}"/>
                </a:ext>
              </a:extLst>
            </p:cNvPr>
            <p:cNvSpPr>
              <a:spLocks noEditPoints="1"/>
            </p:cNvSpPr>
            <p:nvPr/>
          </p:nvSpPr>
          <p:spPr bwMode="auto">
            <a:xfrm>
              <a:off x="5024438" y="6524625"/>
              <a:ext cx="161925" cy="66675"/>
            </a:xfrm>
            <a:custGeom>
              <a:avLst/>
              <a:gdLst>
                <a:gd name="T0" fmla="*/ 102 w 102"/>
                <a:gd name="T1" fmla="*/ 42 h 42"/>
                <a:gd name="T2" fmla="*/ 0 w 102"/>
                <a:gd name="T3" fmla="*/ 42 h 42"/>
                <a:gd name="T4" fmla="*/ 0 w 102"/>
                <a:gd name="T5" fmla="*/ 0 h 42"/>
                <a:gd name="T6" fmla="*/ 102 w 102"/>
                <a:gd name="T7" fmla="*/ 0 h 42"/>
                <a:gd name="T8" fmla="*/ 102 w 102"/>
                <a:gd name="T9" fmla="*/ 42 h 42"/>
                <a:gd name="T10" fmla="*/ 14 w 102"/>
                <a:gd name="T11" fmla="*/ 28 h 42"/>
                <a:gd name="T12" fmla="*/ 86 w 102"/>
                <a:gd name="T13" fmla="*/ 28 h 42"/>
                <a:gd name="T14" fmla="*/ 86 w 102"/>
                <a:gd name="T15" fmla="*/ 14 h 42"/>
                <a:gd name="T16" fmla="*/ 14 w 102"/>
                <a:gd name="T17" fmla="*/ 14 h 42"/>
                <a:gd name="T18" fmla="*/ 14 w 102"/>
                <a:gd name="T19" fmla="*/ 2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42">
                  <a:moveTo>
                    <a:pt x="102" y="42"/>
                  </a:moveTo>
                  <a:lnTo>
                    <a:pt x="0" y="42"/>
                  </a:lnTo>
                  <a:lnTo>
                    <a:pt x="0" y="0"/>
                  </a:lnTo>
                  <a:lnTo>
                    <a:pt x="102" y="0"/>
                  </a:lnTo>
                  <a:lnTo>
                    <a:pt x="102" y="42"/>
                  </a:lnTo>
                  <a:close/>
                  <a:moveTo>
                    <a:pt x="14" y="28"/>
                  </a:moveTo>
                  <a:lnTo>
                    <a:pt x="86" y="28"/>
                  </a:lnTo>
                  <a:lnTo>
                    <a:pt x="86" y="14"/>
                  </a:lnTo>
                  <a:lnTo>
                    <a:pt x="14" y="14"/>
                  </a:lnTo>
                  <a:lnTo>
                    <a:pt x="14" y="28"/>
                  </a:lnTo>
                  <a:close/>
                </a:path>
              </a:pathLst>
            </a:custGeom>
            <a:solidFill>
              <a:srgbClr val="2E4A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grpSp>
    </p:spTree>
    <p:extLst>
      <p:ext uri="{BB962C8B-B14F-4D97-AF65-F5344CB8AC3E}">
        <p14:creationId xmlns:p14="http://schemas.microsoft.com/office/powerpoint/2010/main" val="17811557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תמונה 5">
            <a:extLst>
              <a:ext uri="{FF2B5EF4-FFF2-40B4-BE49-F238E27FC236}">
                <a16:creationId xmlns:a16="http://schemas.microsoft.com/office/drawing/2014/main" id="{18B381F7-3E5D-4E1C-A4F6-C475A41B879F}"/>
              </a:ext>
            </a:extLst>
          </p:cNvPr>
          <p:cNvPicPr>
            <a:picLocks noChangeAspect="1"/>
          </p:cNvPicPr>
          <p:nvPr/>
        </p:nvPicPr>
        <p:blipFill>
          <a:blip r:embed="rId2"/>
          <a:stretch>
            <a:fillRect/>
          </a:stretch>
        </p:blipFill>
        <p:spPr>
          <a:xfrm>
            <a:off x="5649914" y="4143054"/>
            <a:ext cx="914399" cy="114167"/>
          </a:xfrm>
          <a:prstGeom prst="rect">
            <a:avLst/>
          </a:prstGeom>
        </p:spPr>
      </p:pic>
      <p:sp>
        <p:nvSpPr>
          <p:cNvPr id="10" name="כותרת 7">
            <a:extLst>
              <a:ext uri="{FF2B5EF4-FFF2-40B4-BE49-F238E27FC236}">
                <a16:creationId xmlns:a16="http://schemas.microsoft.com/office/drawing/2014/main" id="{D81D59F6-DBCF-41EA-A3F6-82CCAF4F7DF8}"/>
              </a:ext>
            </a:extLst>
          </p:cNvPr>
          <p:cNvSpPr txBox="1">
            <a:spLocks/>
          </p:cNvSpPr>
          <p:nvPr/>
        </p:nvSpPr>
        <p:spPr>
          <a:xfrm>
            <a:off x="4767263" y="3505200"/>
            <a:ext cx="2957512" cy="556000"/>
          </a:xfrm>
          <a:prstGeom prst="rect">
            <a:avLst/>
          </a:prstGeom>
        </p:spPr>
        <p:txBody>
          <a:bodyPr>
            <a:noAutofit/>
          </a:bodyPr>
          <a:lstStyle>
            <a:lvl1pPr algn="l" defTabSz="914400" rtl="0" eaLnBrk="1" latinLnBrk="0" hangingPunct="1">
              <a:lnSpc>
                <a:spcPct val="90000"/>
              </a:lnSpc>
              <a:spcBef>
                <a:spcPct val="0"/>
              </a:spcBef>
              <a:buNone/>
              <a:defRPr sz="4400" kern="1200">
                <a:solidFill>
                  <a:srgbClr val="5D5D67"/>
                </a:solidFill>
                <a:latin typeface="+mj-lt"/>
                <a:ea typeface="+mj-ea"/>
                <a:cs typeface="+mj-cs"/>
              </a:defRPr>
            </a:lvl1pPr>
          </a:lstStyle>
          <a:p>
            <a:pPr algn="ctr"/>
            <a:r>
              <a:rPr lang="en-US" sz="2800" spc="500" dirty="0">
                <a:solidFill>
                  <a:schemeClr val="tx1"/>
                </a:solidFill>
              </a:rPr>
              <a:t>Financials</a:t>
            </a:r>
            <a:endParaRPr lang="he-IL" sz="2800" spc="500" dirty="0">
              <a:solidFill>
                <a:schemeClr val="tx1"/>
              </a:solidFill>
            </a:endParaRPr>
          </a:p>
        </p:txBody>
      </p:sp>
      <p:pic>
        <p:nvPicPr>
          <p:cNvPr id="8" name="תמונה 6">
            <a:extLst>
              <a:ext uri="{FF2B5EF4-FFF2-40B4-BE49-F238E27FC236}">
                <a16:creationId xmlns:a16="http://schemas.microsoft.com/office/drawing/2014/main" id="{1097AAA9-D92B-445E-AF51-DFDBC4A0EA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12719" y="2245699"/>
            <a:ext cx="1380218" cy="1010263"/>
          </a:xfrm>
          <a:prstGeom prst="rect">
            <a:avLst/>
          </a:prstGeom>
        </p:spPr>
      </p:pic>
    </p:spTree>
    <p:extLst>
      <p:ext uri="{BB962C8B-B14F-4D97-AF65-F5344CB8AC3E}">
        <p14:creationId xmlns:p14="http://schemas.microsoft.com/office/powerpoint/2010/main" val="470350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e 16">
            <a:extLst>
              <a:ext uri="{FF2B5EF4-FFF2-40B4-BE49-F238E27FC236}">
                <a16:creationId xmlns:a16="http://schemas.microsoft.com/office/drawing/2014/main" id="{ECFC7437-2D2B-49EB-94FC-DBF75EA65DB7}"/>
              </a:ext>
            </a:extLst>
          </p:cNvPr>
          <p:cNvGraphicFramePr>
            <a:graphicFrameLocks noGrp="1"/>
          </p:cNvGraphicFramePr>
          <p:nvPr>
            <p:extLst>
              <p:ext uri="{D42A27DB-BD31-4B8C-83A1-F6EECF244321}">
                <p14:modId xmlns:p14="http://schemas.microsoft.com/office/powerpoint/2010/main" val="1182830036"/>
              </p:ext>
            </p:extLst>
          </p:nvPr>
        </p:nvGraphicFramePr>
        <p:xfrm>
          <a:off x="1320801" y="901133"/>
          <a:ext cx="9550401" cy="5125497"/>
        </p:xfrm>
        <a:graphic>
          <a:graphicData uri="http://schemas.openxmlformats.org/drawingml/2006/table">
            <a:tbl>
              <a:tblPr/>
              <a:tblGrid>
                <a:gridCol w="2387600">
                  <a:extLst>
                    <a:ext uri="{9D8B030D-6E8A-4147-A177-3AD203B41FA5}">
                      <a16:colId xmlns:a16="http://schemas.microsoft.com/office/drawing/2014/main" val="1862140558"/>
                    </a:ext>
                  </a:extLst>
                </a:gridCol>
                <a:gridCol w="2108199">
                  <a:extLst>
                    <a:ext uri="{9D8B030D-6E8A-4147-A177-3AD203B41FA5}">
                      <a16:colId xmlns:a16="http://schemas.microsoft.com/office/drawing/2014/main" val="2042455441"/>
                    </a:ext>
                  </a:extLst>
                </a:gridCol>
                <a:gridCol w="2527301">
                  <a:extLst>
                    <a:ext uri="{9D8B030D-6E8A-4147-A177-3AD203B41FA5}">
                      <a16:colId xmlns:a16="http://schemas.microsoft.com/office/drawing/2014/main" val="2416065200"/>
                    </a:ext>
                  </a:extLst>
                </a:gridCol>
                <a:gridCol w="2527301">
                  <a:extLst>
                    <a:ext uri="{9D8B030D-6E8A-4147-A177-3AD203B41FA5}">
                      <a16:colId xmlns:a16="http://schemas.microsoft.com/office/drawing/2014/main" val="95016826"/>
                    </a:ext>
                  </a:extLst>
                </a:gridCol>
              </a:tblGrid>
              <a:tr h="394269">
                <a:tc>
                  <a:txBody>
                    <a:bodyPr/>
                    <a:lstStyle>
                      <a:lvl1pPr marL="0" algn="r" defTabSz="914400" rtl="1" eaLnBrk="1" latinLnBrk="0" hangingPunct="1">
                        <a:defRPr sz="1800" kern="1200">
                          <a:solidFill>
                            <a:schemeClr val="tx1"/>
                          </a:solidFill>
                          <a:latin typeface="Calibri" panose="020F0502020204030204"/>
                        </a:defRPr>
                      </a:lvl1pPr>
                      <a:lvl2pPr marL="457200" algn="r" defTabSz="914400" rtl="1" eaLnBrk="1" latinLnBrk="0" hangingPunct="1">
                        <a:defRPr sz="1800" kern="1200">
                          <a:solidFill>
                            <a:schemeClr val="tx1"/>
                          </a:solidFill>
                          <a:latin typeface="Calibri" panose="020F0502020204030204"/>
                        </a:defRPr>
                      </a:lvl2pPr>
                      <a:lvl3pPr marL="914400" algn="r" defTabSz="914400" rtl="1" eaLnBrk="1" latinLnBrk="0" hangingPunct="1">
                        <a:defRPr sz="1800" kern="1200">
                          <a:solidFill>
                            <a:schemeClr val="tx1"/>
                          </a:solidFill>
                          <a:latin typeface="Calibri" panose="020F0502020204030204"/>
                        </a:defRPr>
                      </a:lvl3pPr>
                      <a:lvl4pPr marL="1371600" algn="r" defTabSz="914400" rtl="1" eaLnBrk="1" latinLnBrk="0" hangingPunct="1">
                        <a:defRPr sz="1800" kern="1200">
                          <a:solidFill>
                            <a:schemeClr val="tx1"/>
                          </a:solidFill>
                          <a:latin typeface="Calibri" panose="020F0502020204030204"/>
                        </a:defRPr>
                      </a:lvl4pPr>
                      <a:lvl5pPr marL="1828800" algn="r" defTabSz="914400" rtl="1" eaLnBrk="1" latinLnBrk="0" hangingPunct="1">
                        <a:defRPr sz="1800" kern="1200">
                          <a:solidFill>
                            <a:schemeClr val="tx1"/>
                          </a:solidFill>
                          <a:latin typeface="Calibri" panose="020F0502020204030204"/>
                        </a:defRPr>
                      </a:lvl5pPr>
                      <a:lvl6pPr marL="2286000" algn="r" defTabSz="914400" rtl="1" eaLnBrk="1" latinLnBrk="0" hangingPunct="1">
                        <a:defRPr sz="1800" kern="1200">
                          <a:solidFill>
                            <a:schemeClr val="tx1"/>
                          </a:solidFill>
                          <a:latin typeface="Calibri" panose="020F0502020204030204"/>
                        </a:defRPr>
                      </a:lvl6pPr>
                      <a:lvl7pPr marL="2743200" algn="r" defTabSz="914400" rtl="1" eaLnBrk="1" latinLnBrk="0" hangingPunct="1">
                        <a:defRPr sz="1800" kern="1200">
                          <a:solidFill>
                            <a:schemeClr val="tx1"/>
                          </a:solidFill>
                          <a:latin typeface="Calibri" panose="020F0502020204030204"/>
                        </a:defRPr>
                      </a:lvl7pPr>
                      <a:lvl8pPr marL="3200400" algn="r" defTabSz="914400" rtl="1" eaLnBrk="1" latinLnBrk="0" hangingPunct="1">
                        <a:defRPr sz="1800" kern="1200">
                          <a:solidFill>
                            <a:schemeClr val="tx1"/>
                          </a:solidFill>
                          <a:latin typeface="Calibri" panose="020F0502020204030204"/>
                        </a:defRPr>
                      </a:lvl8pPr>
                      <a:lvl9pPr marL="3657600" algn="r" defTabSz="914400" rtl="1" eaLnBrk="1" latinLnBrk="0" hangingPunct="1">
                        <a:defRPr sz="1800" kern="1200">
                          <a:solidFill>
                            <a:schemeClr val="tx1"/>
                          </a:solidFill>
                          <a:latin typeface="Calibri" panose="020F0502020204030204"/>
                        </a:defRPr>
                      </a:lvl9pPr>
                    </a:lstStyle>
                    <a:p>
                      <a:pPr algn="l" rtl="0" fontAlgn="b"/>
                      <a:r>
                        <a:rPr lang="en-US" sz="1400" b="1" i="0" u="sng" strike="noStrike" dirty="0">
                          <a:solidFill>
                            <a:srgbClr val="FFFFFF"/>
                          </a:solidFill>
                          <a:effectLst/>
                          <a:latin typeface="Calibri" panose="020F0502020204030204" pitchFamily="34" charset="0"/>
                        </a:rPr>
                        <a:t>NIS million</a:t>
                      </a:r>
                    </a:p>
                  </a:txBody>
                  <a:tcPr marL="9525" marR="9525" marT="9525" marB="0" anchor="ctr">
                    <a:lnL w="6350" cap="flat" cmpd="sng" algn="ctr">
                      <a:solidFill>
                        <a:sysClr val="windowText" lastClr="000000"/>
                      </a:solidFill>
                      <a:prstDash val="solid"/>
                      <a:round/>
                      <a:headEnd type="none" w="med" len="med"/>
                      <a:tailEnd type="none" w="med" len="med"/>
                    </a:lnL>
                    <a:lnR>
                      <a:noFill/>
                    </a:lnR>
                    <a:lnT w="6350" cap="flat" cmpd="sng" algn="ctr">
                      <a:solidFill>
                        <a:sysClr val="windowText" lastClr="000000"/>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44546A"/>
                    </a:solidFill>
                  </a:tcPr>
                </a:tc>
                <a:tc>
                  <a:txBody>
                    <a:bodyPr/>
                    <a:lstStyle>
                      <a:lvl1pPr marL="0" algn="r" defTabSz="914400" rtl="1" eaLnBrk="1" latinLnBrk="0" hangingPunct="1">
                        <a:defRPr sz="1800" kern="1200">
                          <a:solidFill>
                            <a:schemeClr val="tx1"/>
                          </a:solidFill>
                          <a:latin typeface="Calibri" panose="020F0502020204030204"/>
                        </a:defRPr>
                      </a:lvl1pPr>
                      <a:lvl2pPr marL="457200" algn="r" defTabSz="914400" rtl="1" eaLnBrk="1" latinLnBrk="0" hangingPunct="1">
                        <a:defRPr sz="1800" kern="1200">
                          <a:solidFill>
                            <a:schemeClr val="tx1"/>
                          </a:solidFill>
                          <a:latin typeface="Calibri" panose="020F0502020204030204"/>
                        </a:defRPr>
                      </a:lvl2pPr>
                      <a:lvl3pPr marL="914400" algn="r" defTabSz="914400" rtl="1" eaLnBrk="1" latinLnBrk="0" hangingPunct="1">
                        <a:defRPr sz="1800" kern="1200">
                          <a:solidFill>
                            <a:schemeClr val="tx1"/>
                          </a:solidFill>
                          <a:latin typeface="Calibri" panose="020F0502020204030204"/>
                        </a:defRPr>
                      </a:lvl3pPr>
                      <a:lvl4pPr marL="1371600" algn="r" defTabSz="914400" rtl="1" eaLnBrk="1" latinLnBrk="0" hangingPunct="1">
                        <a:defRPr sz="1800" kern="1200">
                          <a:solidFill>
                            <a:schemeClr val="tx1"/>
                          </a:solidFill>
                          <a:latin typeface="Calibri" panose="020F0502020204030204"/>
                        </a:defRPr>
                      </a:lvl4pPr>
                      <a:lvl5pPr marL="1828800" algn="r" defTabSz="914400" rtl="1" eaLnBrk="1" latinLnBrk="0" hangingPunct="1">
                        <a:defRPr sz="1800" kern="1200">
                          <a:solidFill>
                            <a:schemeClr val="tx1"/>
                          </a:solidFill>
                          <a:latin typeface="Calibri" panose="020F0502020204030204"/>
                        </a:defRPr>
                      </a:lvl5pPr>
                      <a:lvl6pPr marL="2286000" algn="r" defTabSz="914400" rtl="1" eaLnBrk="1" latinLnBrk="0" hangingPunct="1">
                        <a:defRPr sz="1800" kern="1200">
                          <a:solidFill>
                            <a:schemeClr val="tx1"/>
                          </a:solidFill>
                          <a:latin typeface="Calibri" panose="020F0502020204030204"/>
                        </a:defRPr>
                      </a:lvl6pPr>
                      <a:lvl7pPr marL="2743200" algn="r" defTabSz="914400" rtl="1" eaLnBrk="1" latinLnBrk="0" hangingPunct="1">
                        <a:defRPr sz="1800" kern="1200">
                          <a:solidFill>
                            <a:schemeClr val="tx1"/>
                          </a:solidFill>
                          <a:latin typeface="Calibri" panose="020F0502020204030204"/>
                        </a:defRPr>
                      </a:lvl7pPr>
                      <a:lvl8pPr marL="3200400" algn="r" defTabSz="914400" rtl="1" eaLnBrk="1" latinLnBrk="0" hangingPunct="1">
                        <a:defRPr sz="1800" kern="1200">
                          <a:solidFill>
                            <a:schemeClr val="tx1"/>
                          </a:solidFill>
                          <a:latin typeface="Calibri" panose="020F0502020204030204"/>
                        </a:defRPr>
                      </a:lvl8pPr>
                      <a:lvl9pPr marL="3657600" algn="r" defTabSz="914400" rtl="1" eaLnBrk="1" latinLnBrk="0" hangingPunct="1">
                        <a:defRPr sz="1800" kern="1200">
                          <a:solidFill>
                            <a:schemeClr val="tx1"/>
                          </a:solidFill>
                          <a:latin typeface="Calibri" panose="020F0502020204030204"/>
                        </a:defRPr>
                      </a:lvl9pPr>
                    </a:lstStyle>
                    <a:p>
                      <a:pPr algn="ctr" fontAlgn="ctr"/>
                      <a:r>
                        <a:rPr lang="en-US" sz="1400" b="0" i="0" u="none" strike="noStrike" dirty="0">
                          <a:solidFill>
                            <a:srgbClr val="FFFFFF"/>
                          </a:solidFill>
                          <a:effectLst/>
                          <a:latin typeface="Calibri" panose="020F0502020204030204" pitchFamily="34" charset="0"/>
                        </a:rPr>
                        <a:t>Share</a:t>
                      </a:r>
                    </a:p>
                  </a:txBody>
                  <a:tcPr marL="9525" marR="9525" marT="9525" marB="0" anchor="ctr">
                    <a:lnL>
                      <a:noFill/>
                    </a:lnL>
                    <a:lnR>
                      <a:noFill/>
                    </a:lnR>
                    <a:lnT w="6350" cap="flat" cmpd="sng" algn="ctr">
                      <a:solidFill>
                        <a:sysClr val="windowText" lastClr="000000"/>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44546A"/>
                    </a:solidFill>
                  </a:tcPr>
                </a:tc>
                <a:tc>
                  <a:txBody>
                    <a:bodyPr/>
                    <a:lstStyle>
                      <a:lvl1pPr marL="0" algn="r" defTabSz="914400" rtl="1" eaLnBrk="1" latinLnBrk="0" hangingPunct="1">
                        <a:defRPr sz="1800" kern="1200">
                          <a:solidFill>
                            <a:schemeClr val="tx1"/>
                          </a:solidFill>
                          <a:latin typeface="Calibri" panose="020F0502020204030204"/>
                        </a:defRPr>
                      </a:lvl1pPr>
                      <a:lvl2pPr marL="457200" algn="r" defTabSz="914400" rtl="1" eaLnBrk="1" latinLnBrk="0" hangingPunct="1">
                        <a:defRPr sz="1800" kern="1200">
                          <a:solidFill>
                            <a:schemeClr val="tx1"/>
                          </a:solidFill>
                          <a:latin typeface="Calibri" panose="020F0502020204030204"/>
                        </a:defRPr>
                      </a:lvl2pPr>
                      <a:lvl3pPr marL="914400" algn="r" defTabSz="914400" rtl="1" eaLnBrk="1" latinLnBrk="0" hangingPunct="1">
                        <a:defRPr sz="1800" kern="1200">
                          <a:solidFill>
                            <a:schemeClr val="tx1"/>
                          </a:solidFill>
                          <a:latin typeface="Calibri" panose="020F0502020204030204"/>
                        </a:defRPr>
                      </a:lvl3pPr>
                      <a:lvl4pPr marL="1371600" algn="r" defTabSz="914400" rtl="1" eaLnBrk="1" latinLnBrk="0" hangingPunct="1">
                        <a:defRPr sz="1800" kern="1200">
                          <a:solidFill>
                            <a:schemeClr val="tx1"/>
                          </a:solidFill>
                          <a:latin typeface="Calibri" panose="020F0502020204030204"/>
                        </a:defRPr>
                      </a:lvl4pPr>
                      <a:lvl5pPr marL="1828800" algn="r" defTabSz="914400" rtl="1" eaLnBrk="1" latinLnBrk="0" hangingPunct="1">
                        <a:defRPr sz="1800" kern="1200">
                          <a:solidFill>
                            <a:schemeClr val="tx1"/>
                          </a:solidFill>
                          <a:latin typeface="Calibri" panose="020F0502020204030204"/>
                        </a:defRPr>
                      </a:lvl5pPr>
                      <a:lvl6pPr marL="2286000" algn="r" defTabSz="914400" rtl="1" eaLnBrk="1" latinLnBrk="0" hangingPunct="1">
                        <a:defRPr sz="1800" kern="1200">
                          <a:solidFill>
                            <a:schemeClr val="tx1"/>
                          </a:solidFill>
                          <a:latin typeface="Calibri" panose="020F0502020204030204"/>
                        </a:defRPr>
                      </a:lvl6pPr>
                      <a:lvl7pPr marL="2743200" algn="r" defTabSz="914400" rtl="1" eaLnBrk="1" latinLnBrk="0" hangingPunct="1">
                        <a:defRPr sz="1800" kern="1200">
                          <a:solidFill>
                            <a:schemeClr val="tx1"/>
                          </a:solidFill>
                          <a:latin typeface="Calibri" panose="020F0502020204030204"/>
                        </a:defRPr>
                      </a:lvl7pPr>
                      <a:lvl8pPr marL="3200400" algn="r" defTabSz="914400" rtl="1" eaLnBrk="1" latinLnBrk="0" hangingPunct="1">
                        <a:defRPr sz="1800" kern="1200">
                          <a:solidFill>
                            <a:schemeClr val="tx1"/>
                          </a:solidFill>
                          <a:latin typeface="Calibri" panose="020F0502020204030204"/>
                        </a:defRPr>
                      </a:lvl8pPr>
                      <a:lvl9pPr marL="3657600" algn="r" defTabSz="914400" rtl="1" eaLnBrk="1" latinLnBrk="0" hangingPunct="1">
                        <a:defRPr sz="1800" kern="1200">
                          <a:solidFill>
                            <a:schemeClr val="tx1"/>
                          </a:solidFill>
                          <a:latin typeface="Calibri" panose="020F0502020204030204"/>
                        </a:defRPr>
                      </a:lvl9pPr>
                    </a:lstStyle>
                    <a:p>
                      <a:pPr algn="ctr" fontAlgn="ctr"/>
                      <a:r>
                        <a:rPr lang="en-US" sz="1400" b="0" i="0" u="none" strike="noStrike" dirty="0">
                          <a:solidFill>
                            <a:srgbClr val="FFFFFF"/>
                          </a:solidFill>
                          <a:effectLst/>
                          <a:latin typeface="Calibri" panose="020F0502020204030204" pitchFamily="34" charset="0"/>
                        </a:rPr>
                        <a:t>Holding value </a:t>
                      </a:r>
                      <a:r>
                        <a:rPr lang="en-US" sz="1000" b="0" i="0" u="none" strike="noStrike" dirty="0">
                          <a:solidFill>
                            <a:srgbClr val="FFFFFF"/>
                          </a:solidFill>
                          <a:effectLst/>
                          <a:latin typeface="Calibri" panose="020F0502020204030204" pitchFamily="34" charset="0"/>
                        </a:rPr>
                        <a:t>(market as of 15/10/2020)</a:t>
                      </a:r>
                    </a:p>
                  </a:txBody>
                  <a:tcPr marL="9525" marR="9525" marT="9525" marB="0" anchor="ctr">
                    <a:lnL>
                      <a:noFill/>
                    </a:lnL>
                    <a:lnR>
                      <a:noFill/>
                    </a:lnR>
                    <a:lnT w="6350" cap="flat" cmpd="sng" algn="ctr">
                      <a:solidFill>
                        <a:sysClr val="windowText" lastClr="000000"/>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44546A"/>
                    </a:solidFill>
                  </a:tcPr>
                </a:tc>
                <a:tc>
                  <a:txBody>
                    <a:bodyPr/>
                    <a:lstStyle>
                      <a:lvl1pPr marL="0" algn="r" defTabSz="914400" rtl="1" eaLnBrk="1" latinLnBrk="0" hangingPunct="1">
                        <a:defRPr sz="1800" kern="1200">
                          <a:solidFill>
                            <a:schemeClr val="tx1"/>
                          </a:solidFill>
                          <a:latin typeface="Calibri" panose="020F0502020204030204"/>
                        </a:defRPr>
                      </a:lvl1pPr>
                      <a:lvl2pPr marL="457200" algn="r" defTabSz="914400" rtl="1" eaLnBrk="1" latinLnBrk="0" hangingPunct="1">
                        <a:defRPr sz="1800" kern="1200">
                          <a:solidFill>
                            <a:schemeClr val="tx1"/>
                          </a:solidFill>
                          <a:latin typeface="Calibri" panose="020F0502020204030204"/>
                        </a:defRPr>
                      </a:lvl2pPr>
                      <a:lvl3pPr marL="914400" algn="r" defTabSz="914400" rtl="1" eaLnBrk="1" latinLnBrk="0" hangingPunct="1">
                        <a:defRPr sz="1800" kern="1200">
                          <a:solidFill>
                            <a:schemeClr val="tx1"/>
                          </a:solidFill>
                          <a:latin typeface="Calibri" panose="020F0502020204030204"/>
                        </a:defRPr>
                      </a:lvl3pPr>
                      <a:lvl4pPr marL="1371600" algn="r" defTabSz="914400" rtl="1" eaLnBrk="1" latinLnBrk="0" hangingPunct="1">
                        <a:defRPr sz="1800" kern="1200">
                          <a:solidFill>
                            <a:schemeClr val="tx1"/>
                          </a:solidFill>
                          <a:latin typeface="Calibri" panose="020F0502020204030204"/>
                        </a:defRPr>
                      </a:lvl4pPr>
                      <a:lvl5pPr marL="1828800" algn="r" defTabSz="914400" rtl="1" eaLnBrk="1" latinLnBrk="0" hangingPunct="1">
                        <a:defRPr sz="1800" kern="1200">
                          <a:solidFill>
                            <a:schemeClr val="tx1"/>
                          </a:solidFill>
                          <a:latin typeface="Calibri" panose="020F0502020204030204"/>
                        </a:defRPr>
                      </a:lvl5pPr>
                      <a:lvl6pPr marL="2286000" algn="r" defTabSz="914400" rtl="1" eaLnBrk="1" latinLnBrk="0" hangingPunct="1">
                        <a:defRPr sz="1800" kern="1200">
                          <a:solidFill>
                            <a:schemeClr val="tx1"/>
                          </a:solidFill>
                          <a:latin typeface="Calibri" panose="020F0502020204030204"/>
                        </a:defRPr>
                      </a:lvl6pPr>
                      <a:lvl7pPr marL="2743200" algn="r" defTabSz="914400" rtl="1" eaLnBrk="1" latinLnBrk="0" hangingPunct="1">
                        <a:defRPr sz="1800" kern="1200">
                          <a:solidFill>
                            <a:schemeClr val="tx1"/>
                          </a:solidFill>
                          <a:latin typeface="Calibri" panose="020F0502020204030204"/>
                        </a:defRPr>
                      </a:lvl7pPr>
                      <a:lvl8pPr marL="3200400" algn="r" defTabSz="914400" rtl="1" eaLnBrk="1" latinLnBrk="0" hangingPunct="1">
                        <a:defRPr sz="1800" kern="1200">
                          <a:solidFill>
                            <a:schemeClr val="tx1"/>
                          </a:solidFill>
                          <a:latin typeface="Calibri" panose="020F0502020204030204"/>
                        </a:defRPr>
                      </a:lvl8pPr>
                      <a:lvl9pPr marL="3657600" algn="r" defTabSz="914400" rtl="1" eaLnBrk="1" latinLnBrk="0" hangingPunct="1">
                        <a:defRPr sz="1800" kern="1200">
                          <a:solidFill>
                            <a:schemeClr val="tx1"/>
                          </a:solidFill>
                          <a:latin typeface="Calibri" panose="020F0502020204030204"/>
                        </a:defRPr>
                      </a:lvl9pPr>
                    </a:lstStyle>
                    <a:p>
                      <a:pPr algn="ctr" fontAlgn="ctr"/>
                      <a:r>
                        <a:rPr lang="en-US" sz="1400" b="0" i="0" u="none" strike="noStrike" dirty="0">
                          <a:solidFill>
                            <a:srgbClr val="FFFFFF"/>
                          </a:solidFill>
                          <a:effectLst/>
                          <a:latin typeface="Calibri" panose="020F0502020204030204" pitchFamily="34" charset="0"/>
                        </a:rPr>
                        <a:t>Holding value </a:t>
                      </a:r>
                      <a:r>
                        <a:rPr lang="en-US" sz="1000" b="0" i="0" u="none" strike="noStrike" dirty="0">
                          <a:solidFill>
                            <a:srgbClr val="FFFFFF"/>
                          </a:solidFill>
                          <a:effectLst/>
                          <a:latin typeface="Calibri" panose="020F0502020204030204" pitchFamily="34" charset="0"/>
                        </a:rPr>
                        <a:t>(book as of 30/06/2020)</a:t>
                      </a:r>
                    </a:p>
                  </a:txBody>
                  <a:tcPr marL="9525" marR="9525" marT="9525" marB="0" anchor="ctr">
                    <a:lnL>
                      <a:noFill/>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44546A"/>
                    </a:solidFill>
                  </a:tcPr>
                </a:tc>
                <a:extLst>
                  <a:ext uri="{0D108BD9-81ED-4DB2-BD59-A6C34878D82A}">
                    <a16:rowId xmlns:a16="http://schemas.microsoft.com/office/drawing/2014/main" val="1224792075"/>
                  </a:ext>
                </a:extLst>
              </a:tr>
              <a:tr h="394269">
                <a:tc>
                  <a:txBody>
                    <a:bodyPr/>
                    <a:lstStyle>
                      <a:lvl1pPr marL="0" algn="r" defTabSz="914400" rtl="1" eaLnBrk="1" latinLnBrk="0" hangingPunct="1">
                        <a:defRPr sz="1800" kern="1200">
                          <a:solidFill>
                            <a:schemeClr val="tx1"/>
                          </a:solidFill>
                          <a:latin typeface="Calibri" panose="020F0502020204030204"/>
                        </a:defRPr>
                      </a:lvl1pPr>
                      <a:lvl2pPr marL="457200" algn="r" defTabSz="914400" rtl="1" eaLnBrk="1" latinLnBrk="0" hangingPunct="1">
                        <a:defRPr sz="1800" kern="1200">
                          <a:solidFill>
                            <a:schemeClr val="tx1"/>
                          </a:solidFill>
                          <a:latin typeface="Calibri" panose="020F0502020204030204"/>
                        </a:defRPr>
                      </a:lvl2pPr>
                      <a:lvl3pPr marL="914400" algn="r" defTabSz="914400" rtl="1" eaLnBrk="1" latinLnBrk="0" hangingPunct="1">
                        <a:defRPr sz="1800" kern="1200">
                          <a:solidFill>
                            <a:schemeClr val="tx1"/>
                          </a:solidFill>
                          <a:latin typeface="Calibri" panose="020F0502020204030204"/>
                        </a:defRPr>
                      </a:lvl3pPr>
                      <a:lvl4pPr marL="1371600" algn="r" defTabSz="914400" rtl="1" eaLnBrk="1" latinLnBrk="0" hangingPunct="1">
                        <a:defRPr sz="1800" kern="1200">
                          <a:solidFill>
                            <a:schemeClr val="tx1"/>
                          </a:solidFill>
                          <a:latin typeface="Calibri" panose="020F0502020204030204"/>
                        </a:defRPr>
                      </a:lvl4pPr>
                      <a:lvl5pPr marL="1828800" algn="r" defTabSz="914400" rtl="1" eaLnBrk="1" latinLnBrk="0" hangingPunct="1">
                        <a:defRPr sz="1800" kern="1200">
                          <a:solidFill>
                            <a:schemeClr val="tx1"/>
                          </a:solidFill>
                          <a:latin typeface="Calibri" panose="020F0502020204030204"/>
                        </a:defRPr>
                      </a:lvl5pPr>
                      <a:lvl6pPr marL="2286000" algn="r" defTabSz="914400" rtl="1" eaLnBrk="1" latinLnBrk="0" hangingPunct="1">
                        <a:defRPr sz="1800" kern="1200">
                          <a:solidFill>
                            <a:schemeClr val="tx1"/>
                          </a:solidFill>
                          <a:latin typeface="Calibri" panose="020F0502020204030204"/>
                        </a:defRPr>
                      </a:lvl6pPr>
                      <a:lvl7pPr marL="2743200" algn="r" defTabSz="914400" rtl="1" eaLnBrk="1" latinLnBrk="0" hangingPunct="1">
                        <a:defRPr sz="1800" kern="1200">
                          <a:solidFill>
                            <a:schemeClr val="tx1"/>
                          </a:solidFill>
                          <a:latin typeface="Calibri" panose="020F0502020204030204"/>
                        </a:defRPr>
                      </a:lvl7pPr>
                      <a:lvl8pPr marL="3200400" algn="r" defTabSz="914400" rtl="1" eaLnBrk="1" latinLnBrk="0" hangingPunct="1">
                        <a:defRPr sz="1800" kern="1200">
                          <a:solidFill>
                            <a:schemeClr val="tx1"/>
                          </a:solidFill>
                          <a:latin typeface="Calibri" panose="020F0502020204030204"/>
                        </a:defRPr>
                      </a:lvl8pPr>
                      <a:lvl9pPr marL="3657600" algn="r" defTabSz="914400" rtl="1" eaLnBrk="1" latinLnBrk="0" hangingPunct="1">
                        <a:defRPr sz="1800" kern="1200">
                          <a:solidFill>
                            <a:schemeClr val="tx1"/>
                          </a:solidFill>
                          <a:latin typeface="Calibri" panose="020F0502020204030204"/>
                        </a:defRPr>
                      </a:lvl9pPr>
                    </a:lstStyle>
                    <a:p>
                      <a:pPr algn="l" rtl="0" fontAlgn="b"/>
                      <a:r>
                        <a:rPr lang="en-US" sz="1200" kern="1200" dirty="0">
                          <a:solidFill>
                            <a:schemeClr val="bg2"/>
                          </a:solidFill>
                          <a:latin typeface="+mn-lt"/>
                          <a:ea typeface="+mn-ea"/>
                          <a:cs typeface="Aa_TypoCellcom Bold" panose="02020803050405020304" pitchFamily="18" charset="-79"/>
                        </a:rPr>
                        <a:t>Cellcom</a:t>
                      </a:r>
                    </a:p>
                  </a:txBody>
                  <a:tcPr marL="9525" marR="9525" marT="9525" marB="0" anchor="ctr">
                    <a:lnL w="6350" cap="flat" cmpd="sng" algn="ctr">
                      <a:solidFill>
                        <a:sysClr val="windowText" lastClr="000000"/>
                      </a:solidFill>
                      <a:prstDash val="solid"/>
                      <a:round/>
                      <a:headEnd type="none" w="med" len="med"/>
                      <a:tailEnd type="none" w="med" len="med"/>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r" defTabSz="914400" rtl="1" eaLnBrk="1" latinLnBrk="0" hangingPunct="1">
                        <a:defRPr sz="1800" kern="1200">
                          <a:solidFill>
                            <a:schemeClr val="tx1"/>
                          </a:solidFill>
                          <a:latin typeface="Calibri" panose="020F0502020204030204"/>
                        </a:defRPr>
                      </a:lvl1pPr>
                      <a:lvl2pPr marL="457200" algn="r" defTabSz="914400" rtl="1" eaLnBrk="1" latinLnBrk="0" hangingPunct="1">
                        <a:defRPr sz="1800" kern="1200">
                          <a:solidFill>
                            <a:schemeClr val="tx1"/>
                          </a:solidFill>
                          <a:latin typeface="Calibri" panose="020F0502020204030204"/>
                        </a:defRPr>
                      </a:lvl2pPr>
                      <a:lvl3pPr marL="914400" algn="r" defTabSz="914400" rtl="1" eaLnBrk="1" latinLnBrk="0" hangingPunct="1">
                        <a:defRPr sz="1800" kern="1200">
                          <a:solidFill>
                            <a:schemeClr val="tx1"/>
                          </a:solidFill>
                          <a:latin typeface="Calibri" panose="020F0502020204030204"/>
                        </a:defRPr>
                      </a:lvl3pPr>
                      <a:lvl4pPr marL="1371600" algn="r" defTabSz="914400" rtl="1" eaLnBrk="1" latinLnBrk="0" hangingPunct="1">
                        <a:defRPr sz="1800" kern="1200">
                          <a:solidFill>
                            <a:schemeClr val="tx1"/>
                          </a:solidFill>
                          <a:latin typeface="Calibri" panose="020F0502020204030204"/>
                        </a:defRPr>
                      </a:lvl4pPr>
                      <a:lvl5pPr marL="1828800" algn="r" defTabSz="914400" rtl="1" eaLnBrk="1" latinLnBrk="0" hangingPunct="1">
                        <a:defRPr sz="1800" kern="1200">
                          <a:solidFill>
                            <a:schemeClr val="tx1"/>
                          </a:solidFill>
                          <a:latin typeface="Calibri" panose="020F0502020204030204"/>
                        </a:defRPr>
                      </a:lvl5pPr>
                      <a:lvl6pPr marL="2286000" algn="r" defTabSz="914400" rtl="1" eaLnBrk="1" latinLnBrk="0" hangingPunct="1">
                        <a:defRPr sz="1800" kern="1200">
                          <a:solidFill>
                            <a:schemeClr val="tx1"/>
                          </a:solidFill>
                          <a:latin typeface="Calibri" panose="020F0502020204030204"/>
                        </a:defRPr>
                      </a:lvl6pPr>
                      <a:lvl7pPr marL="2743200" algn="r" defTabSz="914400" rtl="1" eaLnBrk="1" latinLnBrk="0" hangingPunct="1">
                        <a:defRPr sz="1800" kern="1200">
                          <a:solidFill>
                            <a:schemeClr val="tx1"/>
                          </a:solidFill>
                          <a:latin typeface="Calibri" panose="020F0502020204030204"/>
                        </a:defRPr>
                      </a:lvl7pPr>
                      <a:lvl8pPr marL="3200400" algn="r" defTabSz="914400" rtl="1" eaLnBrk="1" latinLnBrk="0" hangingPunct="1">
                        <a:defRPr sz="1800" kern="1200">
                          <a:solidFill>
                            <a:schemeClr val="tx1"/>
                          </a:solidFill>
                          <a:latin typeface="Calibri" panose="020F0502020204030204"/>
                        </a:defRPr>
                      </a:lvl8pPr>
                      <a:lvl9pPr marL="3657600" algn="r" defTabSz="914400" rtl="1" eaLnBrk="1" latinLnBrk="0" hangingPunct="1">
                        <a:defRPr sz="1800" kern="1200">
                          <a:solidFill>
                            <a:schemeClr val="tx1"/>
                          </a:solidFill>
                          <a:latin typeface="Calibri" panose="020F0502020204030204"/>
                        </a:defRPr>
                      </a:lvl9pPr>
                    </a:lstStyle>
                    <a:p>
                      <a:pPr algn="ctr" fontAlgn="ctr"/>
                      <a:r>
                        <a:rPr lang="en-US" sz="1200" kern="1200" dirty="0">
                          <a:solidFill>
                            <a:schemeClr val="bg2"/>
                          </a:solidFill>
                          <a:latin typeface="+mn-lt"/>
                          <a:ea typeface="+mn-ea"/>
                          <a:cs typeface="Aa_TypoCellcom Bold" panose="02020803050405020304" pitchFamily="18" charset="-79"/>
                        </a:rPr>
                        <a:t>46.1%</a:t>
                      </a:r>
                    </a:p>
                  </a:txBody>
                  <a:tcPr marL="9525" marR="9525" marT="9525" marB="0" anchor="ctr">
                    <a:lnL>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r" defTabSz="914400" rtl="1" eaLnBrk="1" latinLnBrk="0" hangingPunct="1">
                        <a:defRPr sz="1800" kern="1200">
                          <a:solidFill>
                            <a:schemeClr val="tx1"/>
                          </a:solidFill>
                          <a:latin typeface="Calibri" panose="020F0502020204030204"/>
                        </a:defRPr>
                      </a:lvl1pPr>
                      <a:lvl2pPr marL="457200" algn="r" defTabSz="914400" rtl="1" eaLnBrk="1" latinLnBrk="0" hangingPunct="1">
                        <a:defRPr sz="1800" kern="1200">
                          <a:solidFill>
                            <a:schemeClr val="tx1"/>
                          </a:solidFill>
                          <a:latin typeface="Calibri" panose="020F0502020204030204"/>
                        </a:defRPr>
                      </a:lvl2pPr>
                      <a:lvl3pPr marL="914400" algn="r" defTabSz="914400" rtl="1" eaLnBrk="1" latinLnBrk="0" hangingPunct="1">
                        <a:defRPr sz="1800" kern="1200">
                          <a:solidFill>
                            <a:schemeClr val="tx1"/>
                          </a:solidFill>
                          <a:latin typeface="Calibri" panose="020F0502020204030204"/>
                        </a:defRPr>
                      </a:lvl3pPr>
                      <a:lvl4pPr marL="1371600" algn="r" defTabSz="914400" rtl="1" eaLnBrk="1" latinLnBrk="0" hangingPunct="1">
                        <a:defRPr sz="1800" kern="1200">
                          <a:solidFill>
                            <a:schemeClr val="tx1"/>
                          </a:solidFill>
                          <a:latin typeface="Calibri" panose="020F0502020204030204"/>
                        </a:defRPr>
                      </a:lvl4pPr>
                      <a:lvl5pPr marL="1828800" algn="r" defTabSz="914400" rtl="1" eaLnBrk="1" latinLnBrk="0" hangingPunct="1">
                        <a:defRPr sz="1800" kern="1200">
                          <a:solidFill>
                            <a:schemeClr val="tx1"/>
                          </a:solidFill>
                          <a:latin typeface="Calibri" panose="020F0502020204030204"/>
                        </a:defRPr>
                      </a:lvl5pPr>
                      <a:lvl6pPr marL="2286000" algn="r" defTabSz="914400" rtl="1" eaLnBrk="1" latinLnBrk="0" hangingPunct="1">
                        <a:defRPr sz="1800" kern="1200">
                          <a:solidFill>
                            <a:schemeClr val="tx1"/>
                          </a:solidFill>
                          <a:latin typeface="Calibri" panose="020F0502020204030204"/>
                        </a:defRPr>
                      </a:lvl6pPr>
                      <a:lvl7pPr marL="2743200" algn="r" defTabSz="914400" rtl="1" eaLnBrk="1" latinLnBrk="0" hangingPunct="1">
                        <a:defRPr sz="1800" kern="1200">
                          <a:solidFill>
                            <a:schemeClr val="tx1"/>
                          </a:solidFill>
                          <a:latin typeface="Calibri" panose="020F0502020204030204"/>
                        </a:defRPr>
                      </a:lvl7pPr>
                      <a:lvl8pPr marL="3200400" algn="r" defTabSz="914400" rtl="1" eaLnBrk="1" latinLnBrk="0" hangingPunct="1">
                        <a:defRPr sz="1800" kern="1200">
                          <a:solidFill>
                            <a:schemeClr val="tx1"/>
                          </a:solidFill>
                          <a:latin typeface="Calibri" panose="020F0502020204030204"/>
                        </a:defRPr>
                      </a:lvl8pPr>
                      <a:lvl9pPr marL="3657600" algn="r" defTabSz="914400" rtl="1" eaLnBrk="1" latinLnBrk="0" hangingPunct="1">
                        <a:defRPr sz="1800" kern="1200">
                          <a:solidFill>
                            <a:schemeClr val="tx1"/>
                          </a:solidFill>
                          <a:latin typeface="Calibri" panose="020F0502020204030204"/>
                        </a:defRPr>
                      </a:lvl9pPr>
                    </a:lstStyle>
                    <a:p>
                      <a:pPr algn="ctr" fontAlgn="ctr"/>
                      <a:r>
                        <a:rPr lang="en-US" sz="1200" kern="1200" dirty="0">
                          <a:solidFill>
                            <a:schemeClr val="bg2"/>
                          </a:solidFill>
                          <a:latin typeface="+mn-lt"/>
                          <a:ea typeface="+mn-ea"/>
                          <a:cs typeface="Aa_TypoCellcom Bold" panose="02020803050405020304" pitchFamily="18" charset="-79"/>
                        </a:rPr>
                        <a:t>1,016</a:t>
                      </a:r>
                    </a:p>
                  </a:txBody>
                  <a:tcPr marL="9525" marR="9525" marT="9525" marB="0" anchor="ctr">
                    <a:lnL>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r" defTabSz="914400" rtl="1" eaLnBrk="1" latinLnBrk="0" hangingPunct="1">
                        <a:defRPr sz="1800" kern="1200">
                          <a:solidFill>
                            <a:schemeClr val="tx1"/>
                          </a:solidFill>
                          <a:latin typeface="Calibri" panose="020F0502020204030204"/>
                        </a:defRPr>
                      </a:lvl1pPr>
                      <a:lvl2pPr marL="457200" algn="r" defTabSz="914400" rtl="1" eaLnBrk="1" latinLnBrk="0" hangingPunct="1">
                        <a:defRPr sz="1800" kern="1200">
                          <a:solidFill>
                            <a:schemeClr val="tx1"/>
                          </a:solidFill>
                          <a:latin typeface="Calibri" panose="020F0502020204030204"/>
                        </a:defRPr>
                      </a:lvl2pPr>
                      <a:lvl3pPr marL="914400" algn="r" defTabSz="914400" rtl="1" eaLnBrk="1" latinLnBrk="0" hangingPunct="1">
                        <a:defRPr sz="1800" kern="1200">
                          <a:solidFill>
                            <a:schemeClr val="tx1"/>
                          </a:solidFill>
                          <a:latin typeface="Calibri" panose="020F0502020204030204"/>
                        </a:defRPr>
                      </a:lvl3pPr>
                      <a:lvl4pPr marL="1371600" algn="r" defTabSz="914400" rtl="1" eaLnBrk="1" latinLnBrk="0" hangingPunct="1">
                        <a:defRPr sz="1800" kern="1200">
                          <a:solidFill>
                            <a:schemeClr val="tx1"/>
                          </a:solidFill>
                          <a:latin typeface="Calibri" panose="020F0502020204030204"/>
                        </a:defRPr>
                      </a:lvl4pPr>
                      <a:lvl5pPr marL="1828800" algn="r" defTabSz="914400" rtl="1" eaLnBrk="1" latinLnBrk="0" hangingPunct="1">
                        <a:defRPr sz="1800" kern="1200">
                          <a:solidFill>
                            <a:schemeClr val="tx1"/>
                          </a:solidFill>
                          <a:latin typeface="Calibri" panose="020F0502020204030204"/>
                        </a:defRPr>
                      </a:lvl5pPr>
                      <a:lvl6pPr marL="2286000" algn="r" defTabSz="914400" rtl="1" eaLnBrk="1" latinLnBrk="0" hangingPunct="1">
                        <a:defRPr sz="1800" kern="1200">
                          <a:solidFill>
                            <a:schemeClr val="tx1"/>
                          </a:solidFill>
                          <a:latin typeface="Calibri" panose="020F0502020204030204"/>
                        </a:defRPr>
                      </a:lvl6pPr>
                      <a:lvl7pPr marL="2743200" algn="r" defTabSz="914400" rtl="1" eaLnBrk="1" latinLnBrk="0" hangingPunct="1">
                        <a:defRPr sz="1800" kern="1200">
                          <a:solidFill>
                            <a:schemeClr val="tx1"/>
                          </a:solidFill>
                          <a:latin typeface="Calibri" panose="020F0502020204030204"/>
                        </a:defRPr>
                      </a:lvl7pPr>
                      <a:lvl8pPr marL="3200400" algn="r" defTabSz="914400" rtl="1" eaLnBrk="1" latinLnBrk="0" hangingPunct="1">
                        <a:defRPr sz="1800" kern="1200">
                          <a:solidFill>
                            <a:schemeClr val="tx1"/>
                          </a:solidFill>
                          <a:latin typeface="Calibri" panose="020F0502020204030204"/>
                        </a:defRPr>
                      </a:lvl8pPr>
                      <a:lvl9pPr marL="3657600" algn="r" defTabSz="914400" rtl="1" eaLnBrk="1" latinLnBrk="0" hangingPunct="1">
                        <a:defRPr sz="1800" kern="1200">
                          <a:solidFill>
                            <a:schemeClr val="tx1"/>
                          </a:solidFill>
                          <a:latin typeface="Calibri" panose="020F0502020204030204"/>
                        </a:defRPr>
                      </a:lvl9pPr>
                    </a:lstStyle>
                    <a:p>
                      <a:pPr algn="ctr" fontAlgn="ctr"/>
                      <a:r>
                        <a:rPr lang="en-US" sz="1200" kern="1200" dirty="0">
                          <a:solidFill>
                            <a:schemeClr val="bg2"/>
                          </a:solidFill>
                          <a:latin typeface="+mn-lt"/>
                          <a:ea typeface="+mn-ea"/>
                          <a:cs typeface="Aa_TypoCellcom Bold" panose="02020803050405020304" pitchFamily="18" charset="-79"/>
                        </a:rPr>
                        <a:t>1,241*</a:t>
                      </a:r>
                    </a:p>
                  </a:txBody>
                  <a:tcPr marL="9525" marR="9525" marT="9525" marB="0" anchor="ctr">
                    <a:lnL>
                      <a:noFill/>
                    </a:lnL>
                    <a:lnR w="6350" cap="flat" cmpd="sng" algn="ctr">
                      <a:solidFill>
                        <a:sysClr val="windowText" lastClr="000000"/>
                      </a:solidFill>
                      <a:prstDash val="solid"/>
                      <a:round/>
                      <a:headEnd type="none" w="med" len="med"/>
                      <a:tailEnd type="none" w="med" len="med"/>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200294588"/>
                  </a:ext>
                </a:extLst>
              </a:tr>
              <a:tr h="394269">
                <a:tc>
                  <a:txBody>
                    <a:bodyPr/>
                    <a:lstStyle>
                      <a:lvl1pPr marL="0" algn="r" defTabSz="914400" rtl="1" eaLnBrk="1" latinLnBrk="0" hangingPunct="1">
                        <a:defRPr sz="1800" kern="1200">
                          <a:solidFill>
                            <a:schemeClr val="tx1"/>
                          </a:solidFill>
                          <a:latin typeface="Calibri" panose="020F0502020204030204"/>
                        </a:defRPr>
                      </a:lvl1pPr>
                      <a:lvl2pPr marL="457200" algn="r" defTabSz="914400" rtl="1" eaLnBrk="1" latinLnBrk="0" hangingPunct="1">
                        <a:defRPr sz="1800" kern="1200">
                          <a:solidFill>
                            <a:schemeClr val="tx1"/>
                          </a:solidFill>
                          <a:latin typeface="Calibri" panose="020F0502020204030204"/>
                        </a:defRPr>
                      </a:lvl2pPr>
                      <a:lvl3pPr marL="914400" algn="r" defTabSz="914400" rtl="1" eaLnBrk="1" latinLnBrk="0" hangingPunct="1">
                        <a:defRPr sz="1800" kern="1200">
                          <a:solidFill>
                            <a:schemeClr val="tx1"/>
                          </a:solidFill>
                          <a:latin typeface="Calibri" panose="020F0502020204030204"/>
                        </a:defRPr>
                      </a:lvl3pPr>
                      <a:lvl4pPr marL="1371600" algn="r" defTabSz="914400" rtl="1" eaLnBrk="1" latinLnBrk="0" hangingPunct="1">
                        <a:defRPr sz="1800" kern="1200">
                          <a:solidFill>
                            <a:schemeClr val="tx1"/>
                          </a:solidFill>
                          <a:latin typeface="Calibri" panose="020F0502020204030204"/>
                        </a:defRPr>
                      </a:lvl4pPr>
                      <a:lvl5pPr marL="1828800" algn="r" defTabSz="914400" rtl="1" eaLnBrk="1" latinLnBrk="0" hangingPunct="1">
                        <a:defRPr sz="1800" kern="1200">
                          <a:solidFill>
                            <a:schemeClr val="tx1"/>
                          </a:solidFill>
                          <a:latin typeface="Calibri" panose="020F0502020204030204"/>
                        </a:defRPr>
                      </a:lvl5pPr>
                      <a:lvl6pPr marL="2286000" algn="r" defTabSz="914400" rtl="1" eaLnBrk="1" latinLnBrk="0" hangingPunct="1">
                        <a:defRPr sz="1800" kern="1200">
                          <a:solidFill>
                            <a:schemeClr val="tx1"/>
                          </a:solidFill>
                          <a:latin typeface="Calibri" panose="020F0502020204030204"/>
                        </a:defRPr>
                      </a:lvl6pPr>
                      <a:lvl7pPr marL="2743200" algn="r" defTabSz="914400" rtl="1" eaLnBrk="1" latinLnBrk="0" hangingPunct="1">
                        <a:defRPr sz="1800" kern="1200">
                          <a:solidFill>
                            <a:schemeClr val="tx1"/>
                          </a:solidFill>
                          <a:latin typeface="Calibri" panose="020F0502020204030204"/>
                        </a:defRPr>
                      </a:lvl7pPr>
                      <a:lvl8pPr marL="3200400" algn="r" defTabSz="914400" rtl="1" eaLnBrk="1" latinLnBrk="0" hangingPunct="1">
                        <a:defRPr sz="1800" kern="1200">
                          <a:solidFill>
                            <a:schemeClr val="tx1"/>
                          </a:solidFill>
                          <a:latin typeface="Calibri" panose="020F0502020204030204"/>
                        </a:defRPr>
                      </a:lvl8pPr>
                      <a:lvl9pPr marL="3657600" algn="r" defTabSz="914400" rtl="1" eaLnBrk="1" latinLnBrk="0" hangingPunct="1">
                        <a:defRPr sz="1800" kern="1200">
                          <a:solidFill>
                            <a:schemeClr val="tx1"/>
                          </a:solidFill>
                          <a:latin typeface="Calibri" panose="020F0502020204030204"/>
                        </a:defRPr>
                      </a:lvl9pPr>
                    </a:lstStyle>
                    <a:p>
                      <a:pPr algn="l" rtl="0" fontAlgn="b"/>
                      <a:r>
                        <a:rPr lang="en-US" sz="1200" kern="1200" dirty="0">
                          <a:solidFill>
                            <a:schemeClr val="bg2"/>
                          </a:solidFill>
                          <a:latin typeface="+mn-lt"/>
                          <a:ea typeface="+mn-ea"/>
                          <a:cs typeface="Aa_TypoCellcom Bold" panose="02020803050405020304" pitchFamily="18" charset="-79"/>
                        </a:rPr>
                        <a:t>PBC</a:t>
                      </a:r>
                    </a:p>
                  </a:txBody>
                  <a:tcPr marL="9525" marR="9525" marT="9525" marB="0" anchor="ctr">
                    <a:lnL w="6350" cap="flat" cmpd="sng" algn="ctr">
                      <a:solidFill>
                        <a:sysClr val="windowText" lastClr="000000"/>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lvl1pPr marL="0" algn="r" defTabSz="914400" rtl="1" eaLnBrk="1" latinLnBrk="0" hangingPunct="1">
                        <a:defRPr sz="1800" kern="1200">
                          <a:solidFill>
                            <a:schemeClr val="tx1"/>
                          </a:solidFill>
                          <a:latin typeface="Calibri" panose="020F0502020204030204"/>
                        </a:defRPr>
                      </a:lvl1pPr>
                      <a:lvl2pPr marL="457200" algn="r" defTabSz="914400" rtl="1" eaLnBrk="1" latinLnBrk="0" hangingPunct="1">
                        <a:defRPr sz="1800" kern="1200">
                          <a:solidFill>
                            <a:schemeClr val="tx1"/>
                          </a:solidFill>
                          <a:latin typeface="Calibri" panose="020F0502020204030204"/>
                        </a:defRPr>
                      </a:lvl2pPr>
                      <a:lvl3pPr marL="914400" algn="r" defTabSz="914400" rtl="1" eaLnBrk="1" latinLnBrk="0" hangingPunct="1">
                        <a:defRPr sz="1800" kern="1200">
                          <a:solidFill>
                            <a:schemeClr val="tx1"/>
                          </a:solidFill>
                          <a:latin typeface="Calibri" panose="020F0502020204030204"/>
                        </a:defRPr>
                      </a:lvl3pPr>
                      <a:lvl4pPr marL="1371600" algn="r" defTabSz="914400" rtl="1" eaLnBrk="1" latinLnBrk="0" hangingPunct="1">
                        <a:defRPr sz="1800" kern="1200">
                          <a:solidFill>
                            <a:schemeClr val="tx1"/>
                          </a:solidFill>
                          <a:latin typeface="Calibri" panose="020F0502020204030204"/>
                        </a:defRPr>
                      </a:lvl4pPr>
                      <a:lvl5pPr marL="1828800" algn="r" defTabSz="914400" rtl="1" eaLnBrk="1" latinLnBrk="0" hangingPunct="1">
                        <a:defRPr sz="1800" kern="1200">
                          <a:solidFill>
                            <a:schemeClr val="tx1"/>
                          </a:solidFill>
                          <a:latin typeface="Calibri" panose="020F0502020204030204"/>
                        </a:defRPr>
                      </a:lvl5pPr>
                      <a:lvl6pPr marL="2286000" algn="r" defTabSz="914400" rtl="1" eaLnBrk="1" latinLnBrk="0" hangingPunct="1">
                        <a:defRPr sz="1800" kern="1200">
                          <a:solidFill>
                            <a:schemeClr val="tx1"/>
                          </a:solidFill>
                          <a:latin typeface="Calibri" panose="020F0502020204030204"/>
                        </a:defRPr>
                      </a:lvl6pPr>
                      <a:lvl7pPr marL="2743200" algn="r" defTabSz="914400" rtl="1" eaLnBrk="1" latinLnBrk="0" hangingPunct="1">
                        <a:defRPr sz="1800" kern="1200">
                          <a:solidFill>
                            <a:schemeClr val="tx1"/>
                          </a:solidFill>
                          <a:latin typeface="Calibri" panose="020F0502020204030204"/>
                        </a:defRPr>
                      </a:lvl7pPr>
                      <a:lvl8pPr marL="3200400" algn="r" defTabSz="914400" rtl="1" eaLnBrk="1" latinLnBrk="0" hangingPunct="1">
                        <a:defRPr sz="1800" kern="1200">
                          <a:solidFill>
                            <a:schemeClr val="tx1"/>
                          </a:solidFill>
                          <a:latin typeface="Calibri" panose="020F0502020204030204"/>
                        </a:defRPr>
                      </a:lvl8pPr>
                      <a:lvl9pPr marL="3657600" algn="r" defTabSz="914400" rtl="1" eaLnBrk="1" latinLnBrk="0" hangingPunct="1">
                        <a:defRPr sz="1800" kern="1200">
                          <a:solidFill>
                            <a:schemeClr val="tx1"/>
                          </a:solidFill>
                          <a:latin typeface="Calibri" panose="020F0502020204030204"/>
                        </a:defRPr>
                      </a:lvl9pPr>
                    </a:lstStyle>
                    <a:p>
                      <a:pPr algn="ctr" fontAlgn="ctr"/>
                      <a:r>
                        <a:rPr lang="en-US" sz="1200" kern="1200" dirty="0">
                          <a:solidFill>
                            <a:schemeClr val="bg2"/>
                          </a:solidFill>
                          <a:latin typeface="+mn-lt"/>
                          <a:ea typeface="+mn-ea"/>
                          <a:cs typeface="Aa_TypoCellcom Bold" panose="02020803050405020304" pitchFamily="18" charset="-79"/>
                        </a:rPr>
                        <a:t>74.1%</a:t>
                      </a:r>
                    </a:p>
                  </a:txBody>
                  <a:tcPr marL="9525" marR="9525" marT="9525" marB="0" anchor="ctr">
                    <a:lnL>
                      <a:noFill/>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r" defTabSz="914400" rtl="1" eaLnBrk="1" latinLnBrk="0" hangingPunct="1">
                        <a:defRPr sz="1800" kern="1200">
                          <a:solidFill>
                            <a:schemeClr val="tx1"/>
                          </a:solidFill>
                          <a:latin typeface="Calibri" panose="020F0502020204030204"/>
                        </a:defRPr>
                      </a:lvl1pPr>
                      <a:lvl2pPr marL="457200" algn="r" defTabSz="914400" rtl="1" eaLnBrk="1" latinLnBrk="0" hangingPunct="1">
                        <a:defRPr sz="1800" kern="1200">
                          <a:solidFill>
                            <a:schemeClr val="tx1"/>
                          </a:solidFill>
                          <a:latin typeface="Calibri" panose="020F0502020204030204"/>
                        </a:defRPr>
                      </a:lvl2pPr>
                      <a:lvl3pPr marL="914400" algn="r" defTabSz="914400" rtl="1" eaLnBrk="1" latinLnBrk="0" hangingPunct="1">
                        <a:defRPr sz="1800" kern="1200">
                          <a:solidFill>
                            <a:schemeClr val="tx1"/>
                          </a:solidFill>
                          <a:latin typeface="Calibri" panose="020F0502020204030204"/>
                        </a:defRPr>
                      </a:lvl3pPr>
                      <a:lvl4pPr marL="1371600" algn="r" defTabSz="914400" rtl="1" eaLnBrk="1" latinLnBrk="0" hangingPunct="1">
                        <a:defRPr sz="1800" kern="1200">
                          <a:solidFill>
                            <a:schemeClr val="tx1"/>
                          </a:solidFill>
                          <a:latin typeface="Calibri" panose="020F0502020204030204"/>
                        </a:defRPr>
                      </a:lvl4pPr>
                      <a:lvl5pPr marL="1828800" algn="r" defTabSz="914400" rtl="1" eaLnBrk="1" latinLnBrk="0" hangingPunct="1">
                        <a:defRPr sz="1800" kern="1200">
                          <a:solidFill>
                            <a:schemeClr val="tx1"/>
                          </a:solidFill>
                          <a:latin typeface="Calibri" panose="020F0502020204030204"/>
                        </a:defRPr>
                      </a:lvl5pPr>
                      <a:lvl6pPr marL="2286000" algn="r" defTabSz="914400" rtl="1" eaLnBrk="1" latinLnBrk="0" hangingPunct="1">
                        <a:defRPr sz="1800" kern="1200">
                          <a:solidFill>
                            <a:schemeClr val="tx1"/>
                          </a:solidFill>
                          <a:latin typeface="Calibri" panose="020F0502020204030204"/>
                        </a:defRPr>
                      </a:lvl6pPr>
                      <a:lvl7pPr marL="2743200" algn="r" defTabSz="914400" rtl="1" eaLnBrk="1" latinLnBrk="0" hangingPunct="1">
                        <a:defRPr sz="1800" kern="1200">
                          <a:solidFill>
                            <a:schemeClr val="tx1"/>
                          </a:solidFill>
                          <a:latin typeface="Calibri" panose="020F0502020204030204"/>
                        </a:defRPr>
                      </a:lvl7pPr>
                      <a:lvl8pPr marL="3200400" algn="r" defTabSz="914400" rtl="1" eaLnBrk="1" latinLnBrk="0" hangingPunct="1">
                        <a:defRPr sz="1800" kern="1200">
                          <a:solidFill>
                            <a:schemeClr val="tx1"/>
                          </a:solidFill>
                          <a:latin typeface="Calibri" panose="020F0502020204030204"/>
                        </a:defRPr>
                      </a:lvl8pPr>
                      <a:lvl9pPr marL="3657600" algn="r" defTabSz="914400" rtl="1" eaLnBrk="1" latinLnBrk="0" hangingPunct="1">
                        <a:defRPr sz="1800" kern="1200">
                          <a:solidFill>
                            <a:schemeClr val="tx1"/>
                          </a:solidFill>
                          <a:latin typeface="Calibri" panose="020F0502020204030204"/>
                        </a:defRPr>
                      </a:lvl9pPr>
                    </a:lstStyle>
                    <a:p>
                      <a:pPr algn="ctr" fontAlgn="ctr"/>
                      <a:r>
                        <a:rPr lang="en-US" sz="1200" kern="1200" dirty="0">
                          <a:solidFill>
                            <a:schemeClr val="bg2"/>
                          </a:solidFill>
                          <a:latin typeface="+mn-lt"/>
                          <a:ea typeface="+mn-ea"/>
                          <a:cs typeface="Aa_TypoCellcom Bold" panose="02020803050405020304" pitchFamily="18" charset="-79"/>
                        </a:rPr>
                        <a:t>1,287</a:t>
                      </a:r>
                    </a:p>
                  </a:txBody>
                  <a:tcPr marL="9525" marR="9525" marT="9525" marB="0" anchor="ctr">
                    <a:lnL>
                      <a:noFill/>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r" defTabSz="914400" rtl="1" eaLnBrk="1" latinLnBrk="0" hangingPunct="1">
                        <a:defRPr sz="1800" kern="1200">
                          <a:solidFill>
                            <a:schemeClr val="tx1"/>
                          </a:solidFill>
                          <a:latin typeface="Calibri" panose="020F0502020204030204"/>
                        </a:defRPr>
                      </a:lvl1pPr>
                      <a:lvl2pPr marL="457200" algn="r" defTabSz="914400" rtl="1" eaLnBrk="1" latinLnBrk="0" hangingPunct="1">
                        <a:defRPr sz="1800" kern="1200">
                          <a:solidFill>
                            <a:schemeClr val="tx1"/>
                          </a:solidFill>
                          <a:latin typeface="Calibri" panose="020F0502020204030204"/>
                        </a:defRPr>
                      </a:lvl2pPr>
                      <a:lvl3pPr marL="914400" algn="r" defTabSz="914400" rtl="1" eaLnBrk="1" latinLnBrk="0" hangingPunct="1">
                        <a:defRPr sz="1800" kern="1200">
                          <a:solidFill>
                            <a:schemeClr val="tx1"/>
                          </a:solidFill>
                          <a:latin typeface="Calibri" panose="020F0502020204030204"/>
                        </a:defRPr>
                      </a:lvl3pPr>
                      <a:lvl4pPr marL="1371600" algn="r" defTabSz="914400" rtl="1" eaLnBrk="1" latinLnBrk="0" hangingPunct="1">
                        <a:defRPr sz="1800" kern="1200">
                          <a:solidFill>
                            <a:schemeClr val="tx1"/>
                          </a:solidFill>
                          <a:latin typeface="Calibri" panose="020F0502020204030204"/>
                        </a:defRPr>
                      </a:lvl4pPr>
                      <a:lvl5pPr marL="1828800" algn="r" defTabSz="914400" rtl="1" eaLnBrk="1" latinLnBrk="0" hangingPunct="1">
                        <a:defRPr sz="1800" kern="1200">
                          <a:solidFill>
                            <a:schemeClr val="tx1"/>
                          </a:solidFill>
                          <a:latin typeface="Calibri" panose="020F0502020204030204"/>
                        </a:defRPr>
                      </a:lvl5pPr>
                      <a:lvl6pPr marL="2286000" algn="r" defTabSz="914400" rtl="1" eaLnBrk="1" latinLnBrk="0" hangingPunct="1">
                        <a:defRPr sz="1800" kern="1200">
                          <a:solidFill>
                            <a:schemeClr val="tx1"/>
                          </a:solidFill>
                          <a:latin typeface="Calibri" panose="020F0502020204030204"/>
                        </a:defRPr>
                      </a:lvl6pPr>
                      <a:lvl7pPr marL="2743200" algn="r" defTabSz="914400" rtl="1" eaLnBrk="1" latinLnBrk="0" hangingPunct="1">
                        <a:defRPr sz="1800" kern="1200">
                          <a:solidFill>
                            <a:schemeClr val="tx1"/>
                          </a:solidFill>
                          <a:latin typeface="Calibri" panose="020F0502020204030204"/>
                        </a:defRPr>
                      </a:lvl7pPr>
                      <a:lvl8pPr marL="3200400" algn="r" defTabSz="914400" rtl="1" eaLnBrk="1" latinLnBrk="0" hangingPunct="1">
                        <a:defRPr sz="1800" kern="1200">
                          <a:solidFill>
                            <a:schemeClr val="tx1"/>
                          </a:solidFill>
                          <a:latin typeface="Calibri" panose="020F0502020204030204"/>
                        </a:defRPr>
                      </a:lvl8pPr>
                      <a:lvl9pPr marL="3657600" algn="r" defTabSz="914400" rtl="1" eaLnBrk="1" latinLnBrk="0" hangingPunct="1">
                        <a:defRPr sz="1800" kern="1200">
                          <a:solidFill>
                            <a:schemeClr val="tx1"/>
                          </a:solidFill>
                          <a:latin typeface="Calibri" panose="020F0502020204030204"/>
                        </a:defRPr>
                      </a:lvl9pPr>
                    </a:lstStyle>
                    <a:p>
                      <a:pPr algn="ctr" fontAlgn="ctr"/>
                      <a:r>
                        <a:rPr lang="en-US" sz="1200" kern="1200" dirty="0">
                          <a:solidFill>
                            <a:schemeClr val="bg2"/>
                          </a:solidFill>
                          <a:latin typeface="+mn-lt"/>
                          <a:ea typeface="+mn-ea"/>
                          <a:cs typeface="Aa_TypoCellcom Bold" panose="02020803050405020304" pitchFamily="18" charset="-79"/>
                        </a:rPr>
                        <a:t>1,460**</a:t>
                      </a:r>
                    </a:p>
                  </a:txBody>
                  <a:tcPr marL="9525" marR="9525" marT="9525" marB="0" anchor="ctr">
                    <a:lnL>
                      <a:noFill/>
                    </a:lnL>
                    <a:lnR w="6350" cap="flat" cmpd="sng" algn="ctr">
                      <a:solidFill>
                        <a:sysClr val="windowText" lastClr="000000"/>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647559883"/>
                  </a:ext>
                </a:extLst>
              </a:tr>
              <a:tr h="394269">
                <a:tc>
                  <a:txBody>
                    <a:bodyPr/>
                    <a:lstStyle>
                      <a:lvl1pPr marL="0" algn="r" defTabSz="914400" rtl="1" eaLnBrk="1" latinLnBrk="0" hangingPunct="1">
                        <a:defRPr sz="1800" kern="1200">
                          <a:solidFill>
                            <a:schemeClr val="tx1"/>
                          </a:solidFill>
                          <a:latin typeface="Calibri" panose="020F0502020204030204"/>
                        </a:defRPr>
                      </a:lvl1pPr>
                      <a:lvl2pPr marL="457200" algn="r" defTabSz="914400" rtl="1" eaLnBrk="1" latinLnBrk="0" hangingPunct="1">
                        <a:defRPr sz="1800" kern="1200">
                          <a:solidFill>
                            <a:schemeClr val="tx1"/>
                          </a:solidFill>
                          <a:latin typeface="Calibri" panose="020F0502020204030204"/>
                        </a:defRPr>
                      </a:lvl2pPr>
                      <a:lvl3pPr marL="914400" algn="r" defTabSz="914400" rtl="1" eaLnBrk="1" latinLnBrk="0" hangingPunct="1">
                        <a:defRPr sz="1800" kern="1200">
                          <a:solidFill>
                            <a:schemeClr val="tx1"/>
                          </a:solidFill>
                          <a:latin typeface="Calibri" panose="020F0502020204030204"/>
                        </a:defRPr>
                      </a:lvl3pPr>
                      <a:lvl4pPr marL="1371600" algn="r" defTabSz="914400" rtl="1" eaLnBrk="1" latinLnBrk="0" hangingPunct="1">
                        <a:defRPr sz="1800" kern="1200">
                          <a:solidFill>
                            <a:schemeClr val="tx1"/>
                          </a:solidFill>
                          <a:latin typeface="Calibri" panose="020F0502020204030204"/>
                        </a:defRPr>
                      </a:lvl4pPr>
                      <a:lvl5pPr marL="1828800" algn="r" defTabSz="914400" rtl="1" eaLnBrk="1" latinLnBrk="0" hangingPunct="1">
                        <a:defRPr sz="1800" kern="1200">
                          <a:solidFill>
                            <a:schemeClr val="tx1"/>
                          </a:solidFill>
                          <a:latin typeface="Calibri" panose="020F0502020204030204"/>
                        </a:defRPr>
                      </a:lvl5pPr>
                      <a:lvl6pPr marL="2286000" algn="r" defTabSz="914400" rtl="1" eaLnBrk="1" latinLnBrk="0" hangingPunct="1">
                        <a:defRPr sz="1800" kern="1200">
                          <a:solidFill>
                            <a:schemeClr val="tx1"/>
                          </a:solidFill>
                          <a:latin typeface="Calibri" panose="020F0502020204030204"/>
                        </a:defRPr>
                      </a:lvl6pPr>
                      <a:lvl7pPr marL="2743200" algn="r" defTabSz="914400" rtl="1" eaLnBrk="1" latinLnBrk="0" hangingPunct="1">
                        <a:defRPr sz="1800" kern="1200">
                          <a:solidFill>
                            <a:schemeClr val="tx1"/>
                          </a:solidFill>
                          <a:latin typeface="Calibri" panose="020F0502020204030204"/>
                        </a:defRPr>
                      </a:lvl7pPr>
                      <a:lvl8pPr marL="3200400" algn="r" defTabSz="914400" rtl="1" eaLnBrk="1" latinLnBrk="0" hangingPunct="1">
                        <a:defRPr sz="1800" kern="1200">
                          <a:solidFill>
                            <a:schemeClr val="tx1"/>
                          </a:solidFill>
                          <a:latin typeface="Calibri" panose="020F0502020204030204"/>
                        </a:defRPr>
                      </a:lvl8pPr>
                      <a:lvl9pPr marL="3657600" algn="r" defTabSz="914400" rtl="1" eaLnBrk="1" latinLnBrk="0" hangingPunct="1">
                        <a:defRPr sz="1800" kern="1200">
                          <a:solidFill>
                            <a:schemeClr val="tx1"/>
                          </a:solidFill>
                          <a:latin typeface="Calibri" panose="020F0502020204030204"/>
                        </a:defRPr>
                      </a:lvl9pPr>
                    </a:lstStyle>
                    <a:p>
                      <a:pPr algn="l" rtl="0" fontAlgn="b"/>
                      <a:r>
                        <a:rPr lang="en-US" sz="1200" kern="1200" dirty="0">
                          <a:solidFill>
                            <a:schemeClr val="bg2"/>
                          </a:solidFill>
                          <a:latin typeface="+mn-lt"/>
                          <a:ea typeface="+mn-ea"/>
                          <a:cs typeface="Aa_TypoCellcom Bold" panose="02020803050405020304" pitchFamily="18" charset="-79"/>
                        </a:rPr>
                        <a:t>Elron</a:t>
                      </a:r>
                    </a:p>
                  </a:txBody>
                  <a:tcPr marL="9525" marR="9525" marT="9525" marB="0" anchor="ctr">
                    <a:lnL w="6350" cap="flat" cmpd="sng" algn="ctr">
                      <a:solidFill>
                        <a:sysClr val="windowText" lastClr="000000"/>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lvl1pPr marL="0" algn="r" defTabSz="914400" rtl="1" eaLnBrk="1" latinLnBrk="0" hangingPunct="1">
                        <a:defRPr sz="1800" kern="1200">
                          <a:solidFill>
                            <a:schemeClr val="tx1"/>
                          </a:solidFill>
                          <a:latin typeface="Calibri" panose="020F0502020204030204"/>
                        </a:defRPr>
                      </a:lvl1pPr>
                      <a:lvl2pPr marL="457200" algn="r" defTabSz="914400" rtl="1" eaLnBrk="1" latinLnBrk="0" hangingPunct="1">
                        <a:defRPr sz="1800" kern="1200">
                          <a:solidFill>
                            <a:schemeClr val="tx1"/>
                          </a:solidFill>
                          <a:latin typeface="Calibri" panose="020F0502020204030204"/>
                        </a:defRPr>
                      </a:lvl2pPr>
                      <a:lvl3pPr marL="914400" algn="r" defTabSz="914400" rtl="1" eaLnBrk="1" latinLnBrk="0" hangingPunct="1">
                        <a:defRPr sz="1800" kern="1200">
                          <a:solidFill>
                            <a:schemeClr val="tx1"/>
                          </a:solidFill>
                          <a:latin typeface="Calibri" panose="020F0502020204030204"/>
                        </a:defRPr>
                      </a:lvl3pPr>
                      <a:lvl4pPr marL="1371600" algn="r" defTabSz="914400" rtl="1" eaLnBrk="1" latinLnBrk="0" hangingPunct="1">
                        <a:defRPr sz="1800" kern="1200">
                          <a:solidFill>
                            <a:schemeClr val="tx1"/>
                          </a:solidFill>
                          <a:latin typeface="Calibri" panose="020F0502020204030204"/>
                        </a:defRPr>
                      </a:lvl4pPr>
                      <a:lvl5pPr marL="1828800" algn="r" defTabSz="914400" rtl="1" eaLnBrk="1" latinLnBrk="0" hangingPunct="1">
                        <a:defRPr sz="1800" kern="1200">
                          <a:solidFill>
                            <a:schemeClr val="tx1"/>
                          </a:solidFill>
                          <a:latin typeface="Calibri" panose="020F0502020204030204"/>
                        </a:defRPr>
                      </a:lvl5pPr>
                      <a:lvl6pPr marL="2286000" algn="r" defTabSz="914400" rtl="1" eaLnBrk="1" latinLnBrk="0" hangingPunct="1">
                        <a:defRPr sz="1800" kern="1200">
                          <a:solidFill>
                            <a:schemeClr val="tx1"/>
                          </a:solidFill>
                          <a:latin typeface="Calibri" panose="020F0502020204030204"/>
                        </a:defRPr>
                      </a:lvl6pPr>
                      <a:lvl7pPr marL="2743200" algn="r" defTabSz="914400" rtl="1" eaLnBrk="1" latinLnBrk="0" hangingPunct="1">
                        <a:defRPr sz="1800" kern="1200">
                          <a:solidFill>
                            <a:schemeClr val="tx1"/>
                          </a:solidFill>
                          <a:latin typeface="Calibri" panose="020F0502020204030204"/>
                        </a:defRPr>
                      </a:lvl7pPr>
                      <a:lvl8pPr marL="3200400" algn="r" defTabSz="914400" rtl="1" eaLnBrk="1" latinLnBrk="0" hangingPunct="1">
                        <a:defRPr sz="1800" kern="1200">
                          <a:solidFill>
                            <a:schemeClr val="tx1"/>
                          </a:solidFill>
                          <a:latin typeface="Calibri" panose="020F0502020204030204"/>
                        </a:defRPr>
                      </a:lvl8pPr>
                      <a:lvl9pPr marL="3657600" algn="r" defTabSz="914400" rtl="1" eaLnBrk="1" latinLnBrk="0" hangingPunct="1">
                        <a:defRPr sz="1800" kern="1200">
                          <a:solidFill>
                            <a:schemeClr val="tx1"/>
                          </a:solidFill>
                          <a:latin typeface="Calibri" panose="020F0502020204030204"/>
                        </a:defRPr>
                      </a:lvl9pPr>
                    </a:lstStyle>
                    <a:p>
                      <a:pPr algn="ctr" fontAlgn="ctr"/>
                      <a:r>
                        <a:rPr lang="en-US" sz="1200" kern="1200" dirty="0">
                          <a:solidFill>
                            <a:schemeClr val="bg2"/>
                          </a:solidFill>
                          <a:latin typeface="+mn-lt"/>
                          <a:ea typeface="+mn-ea"/>
                          <a:cs typeface="Aa_TypoCellcom Bold" panose="02020803050405020304" pitchFamily="18" charset="-79"/>
                        </a:rPr>
                        <a:t>61.1%</a:t>
                      </a:r>
                    </a:p>
                  </a:txBody>
                  <a:tcPr marL="9525" marR="9525" marT="9525" marB="0" anchor="ctr">
                    <a:lnL>
                      <a:noFill/>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r" defTabSz="914400" rtl="1" eaLnBrk="1" latinLnBrk="0" hangingPunct="1">
                        <a:defRPr sz="1800" kern="1200">
                          <a:solidFill>
                            <a:schemeClr val="tx1"/>
                          </a:solidFill>
                          <a:latin typeface="Calibri" panose="020F0502020204030204"/>
                        </a:defRPr>
                      </a:lvl1pPr>
                      <a:lvl2pPr marL="457200" algn="r" defTabSz="914400" rtl="1" eaLnBrk="1" latinLnBrk="0" hangingPunct="1">
                        <a:defRPr sz="1800" kern="1200">
                          <a:solidFill>
                            <a:schemeClr val="tx1"/>
                          </a:solidFill>
                          <a:latin typeface="Calibri" panose="020F0502020204030204"/>
                        </a:defRPr>
                      </a:lvl2pPr>
                      <a:lvl3pPr marL="914400" algn="r" defTabSz="914400" rtl="1" eaLnBrk="1" latinLnBrk="0" hangingPunct="1">
                        <a:defRPr sz="1800" kern="1200">
                          <a:solidFill>
                            <a:schemeClr val="tx1"/>
                          </a:solidFill>
                          <a:latin typeface="Calibri" panose="020F0502020204030204"/>
                        </a:defRPr>
                      </a:lvl3pPr>
                      <a:lvl4pPr marL="1371600" algn="r" defTabSz="914400" rtl="1" eaLnBrk="1" latinLnBrk="0" hangingPunct="1">
                        <a:defRPr sz="1800" kern="1200">
                          <a:solidFill>
                            <a:schemeClr val="tx1"/>
                          </a:solidFill>
                          <a:latin typeface="Calibri" panose="020F0502020204030204"/>
                        </a:defRPr>
                      </a:lvl4pPr>
                      <a:lvl5pPr marL="1828800" algn="r" defTabSz="914400" rtl="1" eaLnBrk="1" latinLnBrk="0" hangingPunct="1">
                        <a:defRPr sz="1800" kern="1200">
                          <a:solidFill>
                            <a:schemeClr val="tx1"/>
                          </a:solidFill>
                          <a:latin typeface="Calibri" panose="020F0502020204030204"/>
                        </a:defRPr>
                      </a:lvl5pPr>
                      <a:lvl6pPr marL="2286000" algn="r" defTabSz="914400" rtl="1" eaLnBrk="1" latinLnBrk="0" hangingPunct="1">
                        <a:defRPr sz="1800" kern="1200">
                          <a:solidFill>
                            <a:schemeClr val="tx1"/>
                          </a:solidFill>
                          <a:latin typeface="Calibri" panose="020F0502020204030204"/>
                        </a:defRPr>
                      </a:lvl6pPr>
                      <a:lvl7pPr marL="2743200" algn="r" defTabSz="914400" rtl="1" eaLnBrk="1" latinLnBrk="0" hangingPunct="1">
                        <a:defRPr sz="1800" kern="1200">
                          <a:solidFill>
                            <a:schemeClr val="tx1"/>
                          </a:solidFill>
                          <a:latin typeface="Calibri" panose="020F0502020204030204"/>
                        </a:defRPr>
                      </a:lvl7pPr>
                      <a:lvl8pPr marL="3200400" algn="r" defTabSz="914400" rtl="1" eaLnBrk="1" latinLnBrk="0" hangingPunct="1">
                        <a:defRPr sz="1800" kern="1200">
                          <a:solidFill>
                            <a:schemeClr val="tx1"/>
                          </a:solidFill>
                          <a:latin typeface="Calibri" panose="020F0502020204030204"/>
                        </a:defRPr>
                      </a:lvl8pPr>
                      <a:lvl9pPr marL="3657600" algn="r" defTabSz="914400" rtl="1" eaLnBrk="1" latinLnBrk="0" hangingPunct="1">
                        <a:defRPr sz="1800" kern="1200">
                          <a:solidFill>
                            <a:schemeClr val="tx1"/>
                          </a:solidFill>
                          <a:latin typeface="Calibri" panose="020F0502020204030204"/>
                        </a:defRPr>
                      </a:lvl9pPr>
                    </a:lstStyle>
                    <a:p>
                      <a:pPr algn="ctr" fontAlgn="ctr"/>
                      <a:r>
                        <a:rPr lang="en-US" sz="1200" kern="1200" dirty="0">
                          <a:solidFill>
                            <a:schemeClr val="bg2"/>
                          </a:solidFill>
                          <a:latin typeface="+mn-lt"/>
                          <a:ea typeface="+mn-ea"/>
                          <a:cs typeface="Aa_TypoCellcom Bold" panose="02020803050405020304" pitchFamily="18" charset="-79"/>
                        </a:rPr>
                        <a:t>285</a:t>
                      </a:r>
                    </a:p>
                  </a:txBody>
                  <a:tcPr marL="9525" marR="9525" marT="9525" marB="0" anchor="ctr">
                    <a:lnL>
                      <a:noFill/>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r" defTabSz="914400" rtl="1" eaLnBrk="1" latinLnBrk="0" hangingPunct="1">
                        <a:defRPr sz="1800" kern="1200">
                          <a:solidFill>
                            <a:schemeClr val="tx1"/>
                          </a:solidFill>
                          <a:latin typeface="Calibri" panose="020F0502020204030204"/>
                        </a:defRPr>
                      </a:lvl1pPr>
                      <a:lvl2pPr marL="457200" algn="r" defTabSz="914400" rtl="1" eaLnBrk="1" latinLnBrk="0" hangingPunct="1">
                        <a:defRPr sz="1800" kern="1200">
                          <a:solidFill>
                            <a:schemeClr val="tx1"/>
                          </a:solidFill>
                          <a:latin typeface="Calibri" panose="020F0502020204030204"/>
                        </a:defRPr>
                      </a:lvl2pPr>
                      <a:lvl3pPr marL="914400" algn="r" defTabSz="914400" rtl="1" eaLnBrk="1" latinLnBrk="0" hangingPunct="1">
                        <a:defRPr sz="1800" kern="1200">
                          <a:solidFill>
                            <a:schemeClr val="tx1"/>
                          </a:solidFill>
                          <a:latin typeface="Calibri" panose="020F0502020204030204"/>
                        </a:defRPr>
                      </a:lvl3pPr>
                      <a:lvl4pPr marL="1371600" algn="r" defTabSz="914400" rtl="1" eaLnBrk="1" latinLnBrk="0" hangingPunct="1">
                        <a:defRPr sz="1800" kern="1200">
                          <a:solidFill>
                            <a:schemeClr val="tx1"/>
                          </a:solidFill>
                          <a:latin typeface="Calibri" panose="020F0502020204030204"/>
                        </a:defRPr>
                      </a:lvl4pPr>
                      <a:lvl5pPr marL="1828800" algn="r" defTabSz="914400" rtl="1" eaLnBrk="1" latinLnBrk="0" hangingPunct="1">
                        <a:defRPr sz="1800" kern="1200">
                          <a:solidFill>
                            <a:schemeClr val="tx1"/>
                          </a:solidFill>
                          <a:latin typeface="Calibri" panose="020F0502020204030204"/>
                        </a:defRPr>
                      </a:lvl5pPr>
                      <a:lvl6pPr marL="2286000" algn="r" defTabSz="914400" rtl="1" eaLnBrk="1" latinLnBrk="0" hangingPunct="1">
                        <a:defRPr sz="1800" kern="1200">
                          <a:solidFill>
                            <a:schemeClr val="tx1"/>
                          </a:solidFill>
                          <a:latin typeface="Calibri" panose="020F0502020204030204"/>
                        </a:defRPr>
                      </a:lvl6pPr>
                      <a:lvl7pPr marL="2743200" algn="r" defTabSz="914400" rtl="1" eaLnBrk="1" latinLnBrk="0" hangingPunct="1">
                        <a:defRPr sz="1800" kern="1200">
                          <a:solidFill>
                            <a:schemeClr val="tx1"/>
                          </a:solidFill>
                          <a:latin typeface="Calibri" panose="020F0502020204030204"/>
                        </a:defRPr>
                      </a:lvl7pPr>
                      <a:lvl8pPr marL="3200400" algn="r" defTabSz="914400" rtl="1" eaLnBrk="1" latinLnBrk="0" hangingPunct="1">
                        <a:defRPr sz="1800" kern="1200">
                          <a:solidFill>
                            <a:schemeClr val="tx1"/>
                          </a:solidFill>
                          <a:latin typeface="Calibri" panose="020F0502020204030204"/>
                        </a:defRPr>
                      </a:lvl8pPr>
                      <a:lvl9pPr marL="3657600" algn="r" defTabSz="914400" rtl="1" eaLnBrk="1" latinLnBrk="0" hangingPunct="1">
                        <a:defRPr sz="1800" kern="1200">
                          <a:solidFill>
                            <a:schemeClr val="tx1"/>
                          </a:solidFill>
                          <a:latin typeface="Calibri" panose="020F0502020204030204"/>
                        </a:defRPr>
                      </a:lvl9pPr>
                    </a:lstStyle>
                    <a:p>
                      <a:pPr algn="ctr" fontAlgn="ctr"/>
                      <a:r>
                        <a:rPr lang="en-US" sz="1200" kern="1200" dirty="0">
                          <a:solidFill>
                            <a:schemeClr val="bg2"/>
                          </a:solidFill>
                          <a:latin typeface="+mn-lt"/>
                          <a:ea typeface="+mn-ea"/>
                          <a:cs typeface="Aa_TypoCellcom Bold" panose="02020803050405020304" pitchFamily="18" charset="-79"/>
                        </a:rPr>
                        <a:t>137***</a:t>
                      </a:r>
                    </a:p>
                  </a:txBody>
                  <a:tcPr marL="9525" marR="9525" marT="9525" marB="0" anchor="ctr">
                    <a:lnL>
                      <a:noFill/>
                    </a:lnL>
                    <a:lnR w="6350" cap="flat" cmpd="sng" algn="ctr">
                      <a:solidFill>
                        <a:sysClr val="windowText" lastClr="000000"/>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38003180"/>
                  </a:ext>
                </a:extLst>
              </a:tr>
              <a:tr h="394269">
                <a:tc>
                  <a:txBody>
                    <a:bodyPr/>
                    <a:lstStyle>
                      <a:lvl1pPr marL="0" algn="r" defTabSz="914400" rtl="1" eaLnBrk="1" latinLnBrk="0" hangingPunct="1">
                        <a:defRPr sz="1800" kern="1200">
                          <a:solidFill>
                            <a:schemeClr val="tx1"/>
                          </a:solidFill>
                          <a:latin typeface="Calibri" panose="020F0502020204030204"/>
                        </a:defRPr>
                      </a:lvl1pPr>
                      <a:lvl2pPr marL="457200" algn="r" defTabSz="914400" rtl="1" eaLnBrk="1" latinLnBrk="0" hangingPunct="1">
                        <a:defRPr sz="1800" kern="1200">
                          <a:solidFill>
                            <a:schemeClr val="tx1"/>
                          </a:solidFill>
                          <a:latin typeface="Calibri" panose="020F0502020204030204"/>
                        </a:defRPr>
                      </a:lvl2pPr>
                      <a:lvl3pPr marL="914400" algn="r" defTabSz="914400" rtl="1" eaLnBrk="1" latinLnBrk="0" hangingPunct="1">
                        <a:defRPr sz="1800" kern="1200">
                          <a:solidFill>
                            <a:schemeClr val="tx1"/>
                          </a:solidFill>
                          <a:latin typeface="Calibri" panose="020F0502020204030204"/>
                        </a:defRPr>
                      </a:lvl3pPr>
                      <a:lvl4pPr marL="1371600" algn="r" defTabSz="914400" rtl="1" eaLnBrk="1" latinLnBrk="0" hangingPunct="1">
                        <a:defRPr sz="1800" kern="1200">
                          <a:solidFill>
                            <a:schemeClr val="tx1"/>
                          </a:solidFill>
                          <a:latin typeface="Calibri" panose="020F0502020204030204"/>
                        </a:defRPr>
                      </a:lvl4pPr>
                      <a:lvl5pPr marL="1828800" algn="r" defTabSz="914400" rtl="1" eaLnBrk="1" latinLnBrk="0" hangingPunct="1">
                        <a:defRPr sz="1800" kern="1200">
                          <a:solidFill>
                            <a:schemeClr val="tx1"/>
                          </a:solidFill>
                          <a:latin typeface="Calibri" panose="020F0502020204030204"/>
                        </a:defRPr>
                      </a:lvl5pPr>
                      <a:lvl6pPr marL="2286000" algn="r" defTabSz="914400" rtl="1" eaLnBrk="1" latinLnBrk="0" hangingPunct="1">
                        <a:defRPr sz="1800" kern="1200">
                          <a:solidFill>
                            <a:schemeClr val="tx1"/>
                          </a:solidFill>
                          <a:latin typeface="Calibri" panose="020F0502020204030204"/>
                        </a:defRPr>
                      </a:lvl6pPr>
                      <a:lvl7pPr marL="2743200" algn="r" defTabSz="914400" rtl="1" eaLnBrk="1" latinLnBrk="0" hangingPunct="1">
                        <a:defRPr sz="1800" kern="1200">
                          <a:solidFill>
                            <a:schemeClr val="tx1"/>
                          </a:solidFill>
                          <a:latin typeface="Calibri" panose="020F0502020204030204"/>
                        </a:defRPr>
                      </a:lvl7pPr>
                      <a:lvl8pPr marL="3200400" algn="r" defTabSz="914400" rtl="1" eaLnBrk="1" latinLnBrk="0" hangingPunct="1">
                        <a:defRPr sz="1800" kern="1200">
                          <a:solidFill>
                            <a:schemeClr val="tx1"/>
                          </a:solidFill>
                          <a:latin typeface="Calibri" panose="020F0502020204030204"/>
                        </a:defRPr>
                      </a:lvl8pPr>
                      <a:lvl9pPr marL="3657600" algn="r" defTabSz="914400" rtl="1" eaLnBrk="1" latinLnBrk="0" hangingPunct="1">
                        <a:defRPr sz="1800" kern="1200">
                          <a:solidFill>
                            <a:schemeClr val="tx1"/>
                          </a:solidFill>
                          <a:latin typeface="Calibri" panose="020F0502020204030204"/>
                        </a:defRPr>
                      </a:lvl9pPr>
                    </a:lstStyle>
                    <a:p>
                      <a:pPr algn="l" rtl="0" fontAlgn="b"/>
                      <a:r>
                        <a:rPr lang="en-US" sz="1200" kern="1200" dirty="0">
                          <a:solidFill>
                            <a:schemeClr val="bg2"/>
                          </a:solidFill>
                          <a:latin typeface="+mn-lt"/>
                          <a:ea typeface="+mn-ea"/>
                          <a:cs typeface="Aa_TypoCellcom Bold" panose="02020803050405020304" pitchFamily="18" charset="-79"/>
                        </a:rPr>
                        <a:t>Mehadrin</a:t>
                      </a:r>
                    </a:p>
                  </a:txBody>
                  <a:tcPr marL="9525" marR="9525" marT="9525" marB="0" anchor="ctr">
                    <a:lnL w="6350" cap="flat" cmpd="sng" algn="ctr">
                      <a:solidFill>
                        <a:sysClr val="windowText" lastClr="000000"/>
                      </a:solidFill>
                      <a:prstDash val="solid"/>
                      <a:round/>
                      <a:headEnd type="none" w="med" len="med"/>
                      <a:tailEnd type="none" w="med" len="med"/>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r" defTabSz="914400" rtl="1" eaLnBrk="1" latinLnBrk="0" hangingPunct="1">
                        <a:defRPr sz="1800" kern="1200">
                          <a:solidFill>
                            <a:schemeClr val="tx1"/>
                          </a:solidFill>
                          <a:latin typeface="Calibri" panose="020F0502020204030204"/>
                        </a:defRPr>
                      </a:lvl1pPr>
                      <a:lvl2pPr marL="457200" algn="r" defTabSz="914400" rtl="1" eaLnBrk="1" latinLnBrk="0" hangingPunct="1">
                        <a:defRPr sz="1800" kern="1200">
                          <a:solidFill>
                            <a:schemeClr val="tx1"/>
                          </a:solidFill>
                          <a:latin typeface="Calibri" panose="020F0502020204030204"/>
                        </a:defRPr>
                      </a:lvl2pPr>
                      <a:lvl3pPr marL="914400" algn="r" defTabSz="914400" rtl="1" eaLnBrk="1" latinLnBrk="0" hangingPunct="1">
                        <a:defRPr sz="1800" kern="1200">
                          <a:solidFill>
                            <a:schemeClr val="tx1"/>
                          </a:solidFill>
                          <a:latin typeface="Calibri" panose="020F0502020204030204"/>
                        </a:defRPr>
                      </a:lvl3pPr>
                      <a:lvl4pPr marL="1371600" algn="r" defTabSz="914400" rtl="1" eaLnBrk="1" latinLnBrk="0" hangingPunct="1">
                        <a:defRPr sz="1800" kern="1200">
                          <a:solidFill>
                            <a:schemeClr val="tx1"/>
                          </a:solidFill>
                          <a:latin typeface="Calibri" panose="020F0502020204030204"/>
                        </a:defRPr>
                      </a:lvl4pPr>
                      <a:lvl5pPr marL="1828800" algn="r" defTabSz="914400" rtl="1" eaLnBrk="1" latinLnBrk="0" hangingPunct="1">
                        <a:defRPr sz="1800" kern="1200">
                          <a:solidFill>
                            <a:schemeClr val="tx1"/>
                          </a:solidFill>
                          <a:latin typeface="Calibri" panose="020F0502020204030204"/>
                        </a:defRPr>
                      </a:lvl5pPr>
                      <a:lvl6pPr marL="2286000" algn="r" defTabSz="914400" rtl="1" eaLnBrk="1" latinLnBrk="0" hangingPunct="1">
                        <a:defRPr sz="1800" kern="1200">
                          <a:solidFill>
                            <a:schemeClr val="tx1"/>
                          </a:solidFill>
                          <a:latin typeface="Calibri" panose="020F0502020204030204"/>
                        </a:defRPr>
                      </a:lvl6pPr>
                      <a:lvl7pPr marL="2743200" algn="r" defTabSz="914400" rtl="1" eaLnBrk="1" latinLnBrk="0" hangingPunct="1">
                        <a:defRPr sz="1800" kern="1200">
                          <a:solidFill>
                            <a:schemeClr val="tx1"/>
                          </a:solidFill>
                          <a:latin typeface="Calibri" panose="020F0502020204030204"/>
                        </a:defRPr>
                      </a:lvl7pPr>
                      <a:lvl8pPr marL="3200400" algn="r" defTabSz="914400" rtl="1" eaLnBrk="1" latinLnBrk="0" hangingPunct="1">
                        <a:defRPr sz="1800" kern="1200">
                          <a:solidFill>
                            <a:schemeClr val="tx1"/>
                          </a:solidFill>
                          <a:latin typeface="Calibri" panose="020F0502020204030204"/>
                        </a:defRPr>
                      </a:lvl8pPr>
                      <a:lvl9pPr marL="3657600" algn="r" defTabSz="914400" rtl="1" eaLnBrk="1" latinLnBrk="0" hangingPunct="1">
                        <a:defRPr sz="1800" kern="1200">
                          <a:solidFill>
                            <a:schemeClr val="tx1"/>
                          </a:solidFill>
                          <a:latin typeface="Calibri" panose="020F0502020204030204"/>
                        </a:defRPr>
                      </a:lvl9pPr>
                    </a:lstStyle>
                    <a:p>
                      <a:pPr algn="ctr" fontAlgn="ctr"/>
                      <a:r>
                        <a:rPr lang="en-US" sz="1200" kern="1200" dirty="0">
                          <a:solidFill>
                            <a:schemeClr val="bg2"/>
                          </a:solidFill>
                          <a:latin typeface="+mn-lt"/>
                          <a:ea typeface="+mn-ea"/>
                          <a:cs typeface="Aa_TypoCellcom Bold" panose="02020803050405020304" pitchFamily="18" charset="-79"/>
                        </a:rPr>
                        <a:t>44.5%</a:t>
                      </a:r>
                    </a:p>
                  </a:txBody>
                  <a:tcPr marL="9525" marR="9525" marT="9525" marB="0" anchor="ctr">
                    <a:lnL>
                      <a:noFill/>
                    </a:lnL>
                    <a:lnR w="6350" cap="flat" cmpd="sng" algn="ctr">
                      <a:noFill/>
                      <a:prstDash val="solid"/>
                      <a:round/>
                      <a:headEnd type="none" w="med" len="med"/>
                      <a:tailEnd type="none" w="med" len="med"/>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r" defTabSz="914400" rtl="1" eaLnBrk="1" latinLnBrk="0" hangingPunct="1">
                        <a:defRPr sz="1800" kern="1200">
                          <a:solidFill>
                            <a:schemeClr val="tx1"/>
                          </a:solidFill>
                          <a:latin typeface="Calibri" panose="020F0502020204030204"/>
                        </a:defRPr>
                      </a:lvl1pPr>
                      <a:lvl2pPr marL="457200" algn="r" defTabSz="914400" rtl="1" eaLnBrk="1" latinLnBrk="0" hangingPunct="1">
                        <a:defRPr sz="1800" kern="1200">
                          <a:solidFill>
                            <a:schemeClr val="tx1"/>
                          </a:solidFill>
                          <a:latin typeface="Calibri" panose="020F0502020204030204"/>
                        </a:defRPr>
                      </a:lvl2pPr>
                      <a:lvl3pPr marL="914400" algn="r" defTabSz="914400" rtl="1" eaLnBrk="1" latinLnBrk="0" hangingPunct="1">
                        <a:defRPr sz="1800" kern="1200">
                          <a:solidFill>
                            <a:schemeClr val="tx1"/>
                          </a:solidFill>
                          <a:latin typeface="Calibri" panose="020F0502020204030204"/>
                        </a:defRPr>
                      </a:lvl3pPr>
                      <a:lvl4pPr marL="1371600" algn="r" defTabSz="914400" rtl="1" eaLnBrk="1" latinLnBrk="0" hangingPunct="1">
                        <a:defRPr sz="1800" kern="1200">
                          <a:solidFill>
                            <a:schemeClr val="tx1"/>
                          </a:solidFill>
                          <a:latin typeface="Calibri" panose="020F0502020204030204"/>
                        </a:defRPr>
                      </a:lvl4pPr>
                      <a:lvl5pPr marL="1828800" algn="r" defTabSz="914400" rtl="1" eaLnBrk="1" latinLnBrk="0" hangingPunct="1">
                        <a:defRPr sz="1800" kern="1200">
                          <a:solidFill>
                            <a:schemeClr val="tx1"/>
                          </a:solidFill>
                          <a:latin typeface="Calibri" panose="020F0502020204030204"/>
                        </a:defRPr>
                      </a:lvl5pPr>
                      <a:lvl6pPr marL="2286000" algn="r" defTabSz="914400" rtl="1" eaLnBrk="1" latinLnBrk="0" hangingPunct="1">
                        <a:defRPr sz="1800" kern="1200">
                          <a:solidFill>
                            <a:schemeClr val="tx1"/>
                          </a:solidFill>
                          <a:latin typeface="Calibri" panose="020F0502020204030204"/>
                        </a:defRPr>
                      </a:lvl6pPr>
                      <a:lvl7pPr marL="2743200" algn="r" defTabSz="914400" rtl="1" eaLnBrk="1" latinLnBrk="0" hangingPunct="1">
                        <a:defRPr sz="1800" kern="1200">
                          <a:solidFill>
                            <a:schemeClr val="tx1"/>
                          </a:solidFill>
                          <a:latin typeface="Calibri" panose="020F0502020204030204"/>
                        </a:defRPr>
                      </a:lvl7pPr>
                      <a:lvl8pPr marL="3200400" algn="r" defTabSz="914400" rtl="1" eaLnBrk="1" latinLnBrk="0" hangingPunct="1">
                        <a:defRPr sz="1800" kern="1200">
                          <a:solidFill>
                            <a:schemeClr val="tx1"/>
                          </a:solidFill>
                          <a:latin typeface="Calibri" panose="020F0502020204030204"/>
                        </a:defRPr>
                      </a:lvl8pPr>
                      <a:lvl9pPr marL="3657600" algn="r" defTabSz="914400" rtl="1" eaLnBrk="1" latinLnBrk="0" hangingPunct="1">
                        <a:defRPr sz="1800" kern="1200">
                          <a:solidFill>
                            <a:schemeClr val="tx1"/>
                          </a:solidFill>
                          <a:latin typeface="Calibri" panose="020F0502020204030204"/>
                        </a:defRPr>
                      </a:lvl9pPr>
                    </a:lstStyle>
                    <a:p>
                      <a:pPr algn="ctr" fontAlgn="ctr"/>
                      <a:r>
                        <a:rPr lang="en-US" sz="1200" kern="1200" dirty="0">
                          <a:solidFill>
                            <a:schemeClr val="bg2"/>
                          </a:solidFill>
                          <a:latin typeface="+mn-lt"/>
                          <a:ea typeface="+mn-ea"/>
                          <a:cs typeface="Aa_TypoCellcom Bold" panose="02020803050405020304" pitchFamily="18" charset="-79"/>
                        </a:rPr>
                        <a:t>211</a:t>
                      </a:r>
                    </a:p>
                  </a:txBody>
                  <a:tcPr marL="9525" marR="9525" marT="9525" marB="0" anchor="ctr">
                    <a:lnL>
                      <a:noFill/>
                    </a:lnL>
                    <a:lnR w="6350" cap="flat" cmpd="sng" algn="ctr">
                      <a:noFill/>
                      <a:prstDash val="solid"/>
                      <a:round/>
                      <a:headEnd type="none" w="med" len="med"/>
                      <a:tailEnd type="none" w="med" len="med"/>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r" defTabSz="914400" rtl="1" eaLnBrk="1" latinLnBrk="0" hangingPunct="1">
                        <a:defRPr sz="1800" kern="1200">
                          <a:solidFill>
                            <a:schemeClr val="tx1"/>
                          </a:solidFill>
                          <a:latin typeface="Calibri" panose="020F0502020204030204"/>
                        </a:defRPr>
                      </a:lvl1pPr>
                      <a:lvl2pPr marL="457200" algn="r" defTabSz="914400" rtl="1" eaLnBrk="1" latinLnBrk="0" hangingPunct="1">
                        <a:defRPr sz="1800" kern="1200">
                          <a:solidFill>
                            <a:schemeClr val="tx1"/>
                          </a:solidFill>
                          <a:latin typeface="Calibri" panose="020F0502020204030204"/>
                        </a:defRPr>
                      </a:lvl2pPr>
                      <a:lvl3pPr marL="914400" algn="r" defTabSz="914400" rtl="1" eaLnBrk="1" latinLnBrk="0" hangingPunct="1">
                        <a:defRPr sz="1800" kern="1200">
                          <a:solidFill>
                            <a:schemeClr val="tx1"/>
                          </a:solidFill>
                          <a:latin typeface="Calibri" panose="020F0502020204030204"/>
                        </a:defRPr>
                      </a:lvl3pPr>
                      <a:lvl4pPr marL="1371600" algn="r" defTabSz="914400" rtl="1" eaLnBrk="1" latinLnBrk="0" hangingPunct="1">
                        <a:defRPr sz="1800" kern="1200">
                          <a:solidFill>
                            <a:schemeClr val="tx1"/>
                          </a:solidFill>
                          <a:latin typeface="Calibri" panose="020F0502020204030204"/>
                        </a:defRPr>
                      </a:lvl4pPr>
                      <a:lvl5pPr marL="1828800" algn="r" defTabSz="914400" rtl="1" eaLnBrk="1" latinLnBrk="0" hangingPunct="1">
                        <a:defRPr sz="1800" kern="1200">
                          <a:solidFill>
                            <a:schemeClr val="tx1"/>
                          </a:solidFill>
                          <a:latin typeface="Calibri" panose="020F0502020204030204"/>
                        </a:defRPr>
                      </a:lvl5pPr>
                      <a:lvl6pPr marL="2286000" algn="r" defTabSz="914400" rtl="1" eaLnBrk="1" latinLnBrk="0" hangingPunct="1">
                        <a:defRPr sz="1800" kern="1200">
                          <a:solidFill>
                            <a:schemeClr val="tx1"/>
                          </a:solidFill>
                          <a:latin typeface="Calibri" panose="020F0502020204030204"/>
                        </a:defRPr>
                      </a:lvl6pPr>
                      <a:lvl7pPr marL="2743200" algn="r" defTabSz="914400" rtl="1" eaLnBrk="1" latinLnBrk="0" hangingPunct="1">
                        <a:defRPr sz="1800" kern="1200">
                          <a:solidFill>
                            <a:schemeClr val="tx1"/>
                          </a:solidFill>
                          <a:latin typeface="Calibri" panose="020F0502020204030204"/>
                        </a:defRPr>
                      </a:lvl7pPr>
                      <a:lvl8pPr marL="3200400" algn="r" defTabSz="914400" rtl="1" eaLnBrk="1" latinLnBrk="0" hangingPunct="1">
                        <a:defRPr sz="1800" kern="1200">
                          <a:solidFill>
                            <a:schemeClr val="tx1"/>
                          </a:solidFill>
                          <a:latin typeface="Calibri" panose="020F0502020204030204"/>
                        </a:defRPr>
                      </a:lvl8pPr>
                      <a:lvl9pPr marL="3657600" algn="r" defTabSz="914400" rtl="1" eaLnBrk="1" latinLnBrk="0" hangingPunct="1">
                        <a:defRPr sz="1800" kern="1200">
                          <a:solidFill>
                            <a:schemeClr val="tx1"/>
                          </a:solidFill>
                          <a:latin typeface="Calibri" panose="020F0502020204030204"/>
                        </a:defRPr>
                      </a:lvl9pPr>
                    </a:lstStyle>
                    <a:p>
                      <a:pPr algn="ctr" fontAlgn="ctr"/>
                      <a:r>
                        <a:rPr lang="en-US" sz="1200" kern="1200" dirty="0">
                          <a:solidFill>
                            <a:schemeClr val="bg2"/>
                          </a:solidFill>
                          <a:latin typeface="+mn-lt"/>
                          <a:ea typeface="+mn-ea"/>
                          <a:cs typeface="Aa_TypoCellcom Bold" panose="02020803050405020304" pitchFamily="18" charset="-79"/>
                        </a:rPr>
                        <a:t>285</a:t>
                      </a:r>
                    </a:p>
                  </a:txBody>
                  <a:tcPr marL="9525" marR="9525" marT="9525" marB="0" anchor="ctr">
                    <a:lnL>
                      <a:noFill/>
                    </a:lnL>
                    <a:lnR w="6350" cap="flat" cmpd="sng" algn="ctr">
                      <a:solidFill>
                        <a:sysClr val="windowText" lastClr="000000"/>
                      </a:solidFill>
                      <a:prstDash val="solid"/>
                      <a:round/>
                      <a:headEnd type="none" w="med" len="med"/>
                      <a:tailEnd type="none" w="med" len="med"/>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80087311"/>
                  </a:ext>
                </a:extLst>
              </a:tr>
              <a:tr h="394269">
                <a:tc>
                  <a:txBody>
                    <a:bodyPr/>
                    <a:lstStyle>
                      <a:lvl1pPr marL="0" algn="r" defTabSz="914400" rtl="1" eaLnBrk="1" latinLnBrk="0" hangingPunct="1">
                        <a:defRPr sz="1800" kern="1200">
                          <a:solidFill>
                            <a:schemeClr val="tx1"/>
                          </a:solidFill>
                          <a:latin typeface="Calibri" panose="020F0502020204030204"/>
                        </a:defRPr>
                      </a:lvl1pPr>
                      <a:lvl2pPr marL="457200" algn="r" defTabSz="914400" rtl="1" eaLnBrk="1" latinLnBrk="0" hangingPunct="1">
                        <a:defRPr sz="1800" kern="1200">
                          <a:solidFill>
                            <a:schemeClr val="tx1"/>
                          </a:solidFill>
                          <a:latin typeface="Calibri" panose="020F0502020204030204"/>
                        </a:defRPr>
                      </a:lvl2pPr>
                      <a:lvl3pPr marL="914400" algn="r" defTabSz="914400" rtl="1" eaLnBrk="1" latinLnBrk="0" hangingPunct="1">
                        <a:defRPr sz="1800" kern="1200">
                          <a:solidFill>
                            <a:schemeClr val="tx1"/>
                          </a:solidFill>
                          <a:latin typeface="Calibri" panose="020F0502020204030204"/>
                        </a:defRPr>
                      </a:lvl3pPr>
                      <a:lvl4pPr marL="1371600" algn="r" defTabSz="914400" rtl="1" eaLnBrk="1" latinLnBrk="0" hangingPunct="1">
                        <a:defRPr sz="1800" kern="1200">
                          <a:solidFill>
                            <a:schemeClr val="tx1"/>
                          </a:solidFill>
                          <a:latin typeface="Calibri" panose="020F0502020204030204"/>
                        </a:defRPr>
                      </a:lvl4pPr>
                      <a:lvl5pPr marL="1828800" algn="r" defTabSz="914400" rtl="1" eaLnBrk="1" latinLnBrk="0" hangingPunct="1">
                        <a:defRPr sz="1800" kern="1200">
                          <a:solidFill>
                            <a:schemeClr val="tx1"/>
                          </a:solidFill>
                          <a:latin typeface="Calibri" panose="020F0502020204030204"/>
                        </a:defRPr>
                      </a:lvl5pPr>
                      <a:lvl6pPr marL="2286000" algn="r" defTabSz="914400" rtl="1" eaLnBrk="1" latinLnBrk="0" hangingPunct="1">
                        <a:defRPr sz="1800" kern="1200">
                          <a:solidFill>
                            <a:schemeClr val="tx1"/>
                          </a:solidFill>
                          <a:latin typeface="Calibri" panose="020F0502020204030204"/>
                        </a:defRPr>
                      </a:lvl6pPr>
                      <a:lvl7pPr marL="2743200" algn="r" defTabSz="914400" rtl="1" eaLnBrk="1" latinLnBrk="0" hangingPunct="1">
                        <a:defRPr sz="1800" kern="1200">
                          <a:solidFill>
                            <a:schemeClr val="tx1"/>
                          </a:solidFill>
                          <a:latin typeface="Calibri" panose="020F0502020204030204"/>
                        </a:defRPr>
                      </a:lvl7pPr>
                      <a:lvl8pPr marL="3200400" algn="r" defTabSz="914400" rtl="1" eaLnBrk="1" latinLnBrk="0" hangingPunct="1">
                        <a:defRPr sz="1800" kern="1200">
                          <a:solidFill>
                            <a:schemeClr val="tx1"/>
                          </a:solidFill>
                          <a:latin typeface="Calibri" panose="020F0502020204030204"/>
                        </a:defRPr>
                      </a:lvl8pPr>
                      <a:lvl9pPr marL="3657600" algn="r" defTabSz="914400" rtl="1" eaLnBrk="1" latinLnBrk="0" hangingPunct="1">
                        <a:defRPr sz="1800" kern="1200">
                          <a:solidFill>
                            <a:schemeClr val="tx1"/>
                          </a:solidFill>
                          <a:latin typeface="Calibri" panose="020F0502020204030204"/>
                        </a:defRPr>
                      </a:lvl9pPr>
                    </a:lstStyle>
                    <a:p>
                      <a:pPr marL="0" algn="l" defTabSz="914400" rtl="0" eaLnBrk="1" fontAlgn="b" latinLnBrk="0" hangingPunct="1"/>
                      <a:r>
                        <a:rPr lang="en-US" sz="1200" kern="1200" dirty="0">
                          <a:solidFill>
                            <a:schemeClr val="bg2"/>
                          </a:solidFill>
                          <a:latin typeface="+mn-lt"/>
                          <a:ea typeface="+mn-ea"/>
                          <a:cs typeface="Aa_TypoCellcom Bold" panose="02020803050405020304" pitchFamily="18" charset="-79"/>
                        </a:rPr>
                        <a:t>Epsilon</a:t>
                      </a:r>
                      <a:endParaRPr lang="he-IL" sz="1200" kern="1200" dirty="0">
                        <a:solidFill>
                          <a:schemeClr val="bg2"/>
                        </a:solidFill>
                        <a:latin typeface="+mn-lt"/>
                        <a:ea typeface="+mn-ea"/>
                        <a:cs typeface="Aa_TypoCellcom Bold" panose="02020803050405020304" pitchFamily="18" charset="-79"/>
                      </a:endParaRPr>
                    </a:p>
                  </a:txBody>
                  <a:tcPr marL="9525" marR="9525" marT="9525" marB="0" anchor="ctr">
                    <a:lnL w="6350" cap="flat" cmpd="sng" algn="ctr">
                      <a:solidFill>
                        <a:sysClr val="windowText" lastClr="000000"/>
                      </a:solidFill>
                      <a:prstDash val="solid"/>
                      <a:round/>
                      <a:headEnd type="none" w="med" len="med"/>
                      <a:tailEnd type="none" w="med" len="med"/>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r" defTabSz="914400" rtl="1" eaLnBrk="1" latinLnBrk="0" hangingPunct="1">
                        <a:defRPr sz="1800" kern="1200">
                          <a:solidFill>
                            <a:schemeClr val="tx1"/>
                          </a:solidFill>
                          <a:latin typeface="Calibri" panose="020F0502020204030204"/>
                        </a:defRPr>
                      </a:lvl1pPr>
                      <a:lvl2pPr marL="457200" algn="r" defTabSz="914400" rtl="1" eaLnBrk="1" latinLnBrk="0" hangingPunct="1">
                        <a:defRPr sz="1800" kern="1200">
                          <a:solidFill>
                            <a:schemeClr val="tx1"/>
                          </a:solidFill>
                          <a:latin typeface="Calibri" panose="020F0502020204030204"/>
                        </a:defRPr>
                      </a:lvl2pPr>
                      <a:lvl3pPr marL="914400" algn="r" defTabSz="914400" rtl="1" eaLnBrk="1" latinLnBrk="0" hangingPunct="1">
                        <a:defRPr sz="1800" kern="1200">
                          <a:solidFill>
                            <a:schemeClr val="tx1"/>
                          </a:solidFill>
                          <a:latin typeface="Calibri" panose="020F0502020204030204"/>
                        </a:defRPr>
                      </a:lvl3pPr>
                      <a:lvl4pPr marL="1371600" algn="r" defTabSz="914400" rtl="1" eaLnBrk="1" latinLnBrk="0" hangingPunct="1">
                        <a:defRPr sz="1800" kern="1200">
                          <a:solidFill>
                            <a:schemeClr val="tx1"/>
                          </a:solidFill>
                          <a:latin typeface="Calibri" panose="020F0502020204030204"/>
                        </a:defRPr>
                      </a:lvl4pPr>
                      <a:lvl5pPr marL="1828800" algn="r" defTabSz="914400" rtl="1" eaLnBrk="1" latinLnBrk="0" hangingPunct="1">
                        <a:defRPr sz="1800" kern="1200">
                          <a:solidFill>
                            <a:schemeClr val="tx1"/>
                          </a:solidFill>
                          <a:latin typeface="Calibri" panose="020F0502020204030204"/>
                        </a:defRPr>
                      </a:lvl5pPr>
                      <a:lvl6pPr marL="2286000" algn="r" defTabSz="914400" rtl="1" eaLnBrk="1" latinLnBrk="0" hangingPunct="1">
                        <a:defRPr sz="1800" kern="1200">
                          <a:solidFill>
                            <a:schemeClr val="tx1"/>
                          </a:solidFill>
                          <a:latin typeface="Calibri" panose="020F0502020204030204"/>
                        </a:defRPr>
                      </a:lvl6pPr>
                      <a:lvl7pPr marL="2743200" algn="r" defTabSz="914400" rtl="1" eaLnBrk="1" latinLnBrk="0" hangingPunct="1">
                        <a:defRPr sz="1800" kern="1200">
                          <a:solidFill>
                            <a:schemeClr val="tx1"/>
                          </a:solidFill>
                          <a:latin typeface="Calibri" panose="020F0502020204030204"/>
                        </a:defRPr>
                      </a:lvl7pPr>
                      <a:lvl8pPr marL="3200400" algn="r" defTabSz="914400" rtl="1" eaLnBrk="1" latinLnBrk="0" hangingPunct="1">
                        <a:defRPr sz="1800" kern="1200">
                          <a:solidFill>
                            <a:schemeClr val="tx1"/>
                          </a:solidFill>
                          <a:latin typeface="Calibri" panose="020F0502020204030204"/>
                        </a:defRPr>
                      </a:lvl8pPr>
                      <a:lvl9pPr marL="3657600" algn="r" defTabSz="914400" rtl="1" eaLnBrk="1" latinLnBrk="0" hangingPunct="1">
                        <a:defRPr sz="1800" kern="1200">
                          <a:solidFill>
                            <a:schemeClr val="tx1"/>
                          </a:solidFill>
                          <a:latin typeface="Calibri" panose="020F0502020204030204"/>
                        </a:defRPr>
                      </a:lvl9pPr>
                    </a:lstStyle>
                    <a:p>
                      <a:pPr algn="ctr" fontAlgn="ctr"/>
                      <a:endParaRPr lang="en-US" sz="1200" kern="1200" dirty="0">
                        <a:solidFill>
                          <a:schemeClr val="bg2"/>
                        </a:solidFill>
                        <a:latin typeface="+mn-lt"/>
                        <a:ea typeface="+mn-ea"/>
                        <a:cs typeface="Aa_TypoCellcom Bold" panose="02020803050405020304" pitchFamily="18" charset="-79"/>
                      </a:endParaRPr>
                    </a:p>
                  </a:txBody>
                  <a:tcPr marL="9525" marR="9525" marT="9525" marB="0" anchor="ctr">
                    <a:lnL>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r" defTabSz="914400" rtl="1" eaLnBrk="1" latinLnBrk="0" hangingPunct="1">
                        <a:defRPr sz="1800" kern="1200">
                          <a:solidFill>
                            <a:schemeClr val="tx1"/>
                          </a:solidFill>
                          <a:latin typeface="Calibri" panose="020F0502020204030204"/>
                        </a:defRPr>
                      </a:lvl1pPr>
                      <a:lvl2pPr marL="457200" algn="r" defTabSz="914400" rtl="1" eaLnBrk="1" latinLnBrk="0" hangingPunct="1">
                        <a:defRPr sz="1800" kern="1200">
                          <a:solidFill>
                            <a:schemeClr val="tx1"/>
                          </a:solidFill>
                          <a:latin typeface="Calibri" panose="020F0502020204030204"/>
                        </a:defRPr>
                      </a:lvl2pPr>
                      <a:lvl3pPr marL="914400" algn="r" defTabSz="914400" rtl="1" eaLnBrk="1" latinLnBrk="0" hangingPunct="1">
                        <a:defRPr sz="1800" kern="1200">
                          <a:solidFill>
                            <a:schemeClr val="tx1"/>
                          </a:solidFill>
                          <a:latin typeface="Calibri" panose="020F0502020204030204"/>
                        </a:defRPr>
                      </a:lvl3pPr>
                      <a:lvl4pPr marL="1371600" algn="r" defTabSz="914400" rtl="1" eaLnBrk="1" latinLnBrk="0" hangingPunct="1">
                        <a:defRPr sz="1800" kern="1200">
                          <a:solidFill>
                            <a:schemeClr val="tx1"/>
                          </a:solidFill>
                          <a:latin typeface="Calibri" panose="020F0502020204030204"/>
                        </a:defRPr>
                      </a:lvl4pPr>
                      <a:lvl5pPr marL="1828800" algn="r" defTabSz="914400" rtl="1" eaLnBrk="1" latinLnBrk="0" hangingPunct="1">
                        <a:defRPr sz="1800" kern="1200">
                          <a:solidFill>
                            <a:schemeClr val="tx1"/>
                          </a:solidFill>
                          <a:latin typeface="Calibri" panose="020F0502020204030204"/>
                        </a:defRPr>
                      </a:lvl5pPr>
                      <a:lvl6pPr marL="2286000" algn="r" defTabSz="914400" rtl="1" eaLnBrk="1" latinLnBrk="0" hangingPunct="1">
                        <a:defRPr sz="1800" kern="1200">
                          <a:solidFill>
                            <a:schemeClr val="tx1"/>
                          </a:solidFill>
                          <a:latin typeface="Calibri" panose="020F0502020204030204"/>
                        </a:defRPr>
                      </a:lvl6pPr>
                      <a:lvl7pPr marL="2743200" algn="r" defTabSz="914400" rtl="1" eaLnBrk="1" latinLnBrk="0" hangingPunct="1">
                        <a:defRPr sz="1800" kern="1200">
                          <a:solidFill>
                            <a:schemeClr val="tx1"/>
                          </a:solidFill>
                          <a:latin typeface="Calibri" panose="020F0502020204030204"/>
                        </a:defRPr>
                      </a:lvl7pPr>
                      <a:lvl8pPr marL="3200400" algn="r" defTabSz="914400" rtl="1" eaLnBrk="1" latinLnBrk="0" hangingPunct="1">
                        <a:defRPr sz="1800" kern="1200">
                          <a:solidFill>
                            <a:schemeClr val="tx1"/>
                          </a:solidFill>
                          <a:latin typeface="Calibri" panose="020F0502020204030204"/>
                        </a:defRPr>
                      </a:lvl8pPr>
                      <a:lvl9pPr marL="3657600" algn="r" defTabSz="914400" rtl="1" eaLnBrk="1" latinLnBrk="0" hangingPunct="1">
                        <a:defRPr sz="1800" kern="1200">
                          <a:solidFill>
                            <a:schemeClr val="tx1"/>
                          </a:solidFill>
                          <a:latin typeface="Calibri" panose="020F0502020204030204"/>
                        </a:defRPr>
                      </a:lvl9pPr>
                    </a:lstStyle>
                    <a:p>
                      <a:pPr algn="ctr" fontAlgn="ctr"/>
                      <a:r>
                        <a:rPr lang="en-US" sz="1200" kern="1200" dirty="0">
                          <a:solidFill>
                            <a:schemeClr val="bg2"/>
                          </a:solidFill>
                          <a:latin typeface="+mn-lt"/>
                          <a:ea typeface="+mn-ea"/>
                          <a:cs typeface="Aa_TypoCellcom Bold" panose="02020803050405020304" pitchFamily="18" charset="-79"/>
                        </a:rPr>
                        <a:t>55</a:t>
                      </a:r>
                    </a:p>
                  </a:txBody>
                  <a:tcPr marL="9525" marR="9525" marT="9525" marB="0" anchor="ctr">
                    <a:lnL>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r" defTabSz="914400" rtl="1" eaLnBrk="1" latinLnBrk="0" hangingPunct="1">
                        <a:defRPr sz="1800" kern="1200">
                          <a:solidFill>
                            <a:schemeClr val="tx1"/>
                          </a:solidFill>
                          <a:latin typeface="Calibri" panose="020F0502020204030204"/>
                        </a:defRPr>
                      </a:lvl1pPr>
                      <a:lvl2pPr marL="457200" algn="r" defTabSz="914400" rtl="1" eaLnBrk="1" latinLnBrk="0" hangingPunct="1">
                        <a:defRPr sz="1800" kern="1200">
                          <a:solidFill>
                            <a:schemeClr val="tx1"/>
                          </a:solidFill>
                          <a:latin typeface="Calibri" panose="020F0502020204030204"/>
                        </a:defRPr>
                      </a:lvl2pPr>
                      <a:lvl3pPr marL="914400" algn="r" defTabSz="914400" rtl="1" eaLnBrk="1" latinLnBrk="0" hangingPunct="1">
                        <a:defRPr sz="1800" kern="1200">
                          <a:solidFill>
                            <a:schemeClr val="tx1"/>
                          </a:solidFill>
                          <a:latin typeface="Calibri" panose="020F0502020204030204"/>
                        </a:defRPr>
                      </a:lvl3pPr>
                      <a:lvl4pPr marL="1371600" algn="r" defTabSz="914400" rtl="1" eaLnBrk="1" latinLnBrk="0" hangingPunct="1">
                        <a:defRPr sz="1800" kern="1200">
                          <a:solidFill>
                            <a:schemeClr val="tx1"/>
                          </a:solidFill>
                          <a:latin typeface="Calibri" panose="020F0502020204030204"/>
                        </a:defRPr>
                      </a:lvl4pPr>
                      <a:lvl5pPr marL="1828800" algn="r" defTabSz="914400" rtl="1" eaLnBrk="1" latinLnBrk="0" hangingPunct="1">
                        <a:defRPr sz="1800" kern="1200">
                          <a:solidFill>
                            <a:schemeClr val="tx1"/>
                          </a:solidFill>
                          <a:latin typeface="Calibri" panose="020F0502020204030204"/>
                        </a:defRPr>
                      </a:lvl5pPr>
                      <a:lvl6pPr marL="2286000" algn="r" defTabSz="914400" rtl="1" eaLnBrk="1" latinLnBrk="0" hangingPunct="1">
                        <a:defRPr sz="1800" kern="1200">
                          <a:solidFill>
                            <a:schemeClr val="tx1"/>
                          </a:solidFill>
                          <a:latin typeface="Calibri" panose="020F0502020204030204"/>
                        </a:defRPr>
                      </a:lvl6pPr>
                      <a:lvl7pPr marL="2743200" algn="r" defTabSz="914400" rtl="1" eaLnBrk="1" latinLnBrk="0" hangingPunct="1">
                        <a:defRPr sz="1800" kern="1200">
                          <a:solidFill>
                            <a:schemeClr val="tx1"/>
                          </a:solidFill>
                          <a:latin typeface="Calibri" panose="020F0502020204030204"/>
                        </a:defRPr>
                      </a:lvl7pPr>
                      <a:lvl8pPr marL="3200400" algn="r" defTabSz="914400" rtl="1" eaLnBrk="1" latinLnBrk="0" hangingPunct="1">
                        <a:defRPr sz="1800" kern="1200">
                          <a:solidFill>
                            <a:schemeClr val="tx1"/>
                          </a:solidFill>
                          <a:latin typeface="Calibri" panose="020F0502020204030204"/>
                        </a:defRPr>
                      </a:lvl8pPr>
                      <a:lvl9pPr marL="3657600" algn="r" defTabSz="914400" rtl="1" eaLnBrk="1" latinLnBrk="0" hangingPunct="1">
                        <a:defRPr sz="1800" kern="1200">
                          <a:solidFill>
                            <a:schemeClr val="tx1"/>
                          </a:solidFill>
                          <a:latin typeface="Calibri" panose="020F0502020204030204"/>
                        </a:defRPr>
                      </a:lvl9pPr>
                    </a:lstStyle>
                    <a:p>
                      <a:pPr algn="ctr" fontAlgn="ctr"/>
                      <a:r>
                        <a:rPr lang="en-US" sz="1200" kern="1200" dirty="0">
                          <a:solidFill>
                            <a:schemeClr val="bg2"/>
                          </a:solidFill>
                          <a:latin typeface="+mn-lt"/>
                          <a:ea typeface="+mn-ea"/>
                          <a:cs typeface="Aa_TypoCellcom Bold" panose="02020803050405020304" pitchFamily="18" charset="-79"/>
                        </a:rPr>
                        <a:t>55</a:t>
                      </a:r>
                    </a:p>
                  </a:txBody>
                  <a:tcPr marL="9525" marR="9525" marT="9525" marB="0" anchor="ctr">
                    <a:lnL>
                      <a:noFill/>
                    </a:lnL>
                    <a:lnR w="6350" cap="flat" cmpd="sng" algn="ctr">
                      <a:solidFill>
                        <a:sysClr val="windowText" lastClr="000000"/>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16561938"/>
                  </a:ext>
                </a:extLst>
              </a:tr>
              <a:tr h="394269">
                <a:tc>
                  <a:txBody>
                    <a:bodyPr/>
                    <a:lstStyle/>
                    <a:p>
                      <a:pPr marL="0" algn="l" defTabSz="914400" rtl="0" eaLnBrk="1" fontAlgn="b" latinLnBrk="0" hangingPunct="1"/>
                      <a:r>
                        <a:rPr lang="en-US" sz="1200" kern="1200" dirty="0">
                          <a:solidFill>
                            <a:schemeClr val="bg2"/>
                          </a:solidFill>
                          <a:latin typeface="+mn-lt"/>
                          <a:ea typeface="+mn-ea"/>
                          <a:cs typeface="Aa_TypoCellcom Bold" panose="02020803050405020304" pitchFamily="18" charset="-79"/>
                        </a:rPr>
                        <a:t>Others</a:t>
                      </a:r>
                      <a:endParaRPr lang="he-IL" sz="1200" kern="1200" dirty="0">
                        <a:solidFill>
                          <a:schemeClr val="bg2"/>
                        </a:solidFill>
                        <a:latin typeface="+mn-lt"/>
                        <a:ea typeface="+mn-ea"/>
                        <a:cs typeface="Aa_TypoCellcom Bold" panose="02020803050405020304" pitchFamily="18" charset="-79"/>
                      </a:endParaRPr>
                    </a:p>
                  </a:txBody>
                  <a:tcPr marL="9525" marR="9525" marT="9525" marB="0" anchor="ctr">
                    <a:lnL w="6350" cap="flat" cmpd="sng" algn="ctr">
                      <a:solidFill>
                        <a:sysClr val="windowText" lastClr="000000"/>
                      </a:solidFill>
                      <a:prstDash val="solid"/>
                      <a:round/>
                      <a:headEnd type="none" w="med" len="med"/>
                      <a:tailEnd type="none" w="med" len="med"/>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en-US" sz="1200" kern="1200" dirty="0">
                        <a:solidFill>
                          <a:schemeClr val="bg2"/>
                        </a:solidFill>
                        <a:latin typeface="+mn-lt"/>
                        <a:ea typeface="+mn-ea"/>
                        <a:cs typeface="Aa_TypoCellcom Bold" panose="02020803050405020304" pitchFamily="18" charset="-79"/>
                      </a:endParaRPr>
                    </a:p>
                  </a:txBody>
                  <a:tcPr marL="9525" marR="9525" marT="9525" marB="0" anchor="ctr">
                    <a:lnL>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200" kern="1200" dirty="0">
                          <a:solidFill>
                            <a:schemeClr val="bg2"/>
                          </a:solidFill>
                          <a:latin typeface="+mn-lt"/>
                          <a:ea typeface="+mn-ea"/>
                          <a:cs typeface="Aa_TypoCellcom Bold" panose="02020803050405020304" pitchFamily="18" charset="-79"/>
                        </a:rPr>
                        <a:t>80</a:t>
                      </a:r>
                    </a:p>
                  </a:txBody>
                  <a:tcPr marL="9525" marR="9525" marT="9525" marB="0" anchor="ctr">
                    <a:lnL>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200" kern="1200" dirty="0">
                          <a:solidFill>
                            <a:schemeClr val="bg2"/>
                          </a:solidFill>
                          <a:latin typeface="+mn-lt"/>
                          <a:ea typeface="+mn-ea"/>
                          <a:cs typeface="Aa_TypoCellcom Bold" panose="02020803050405020304" pitchFamily="18" charset="-79"/>
                        </a:rPr>
                        <a:t>80</a:t>
                      </a:r>
                    </a:p>
                  </a:txBody>
                  <a:tcPr marL="9525" marR="9525" marT="9525" marB="0" anchor="ctr">
                    <a:lnL>
                      <a:noFill/>
                    </a:lnL>
                    <a:lnR w="6350" cap="flat" cmpd="sng" algn="ctr">
                      <a:solidFill>
                        <a:sysClr val="windowText" lastClr="000000"/>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47197142"/>
                  </a:ext>
                </a:extLst>
              </a:tr>
              <a:tr h="394269">
                <a:tc>
                  <a:txBody>
                    <a:bodyPr/>
                    <a:lstStyle>
                      <a:lvl1pPr marL="0" algn="r" defTabSz="914400" rtl="1" eaLnBrk="1" latinLnBrk="0" hangingPunct="1">
                        <a:defRPr sz="1800" kern="1200">
                          <a:solidFill>
                            <a:schemeClr val="tx1"/>
                          </a:solidFill>
                          <a:latin typeface="Calibri" panose="020F0502020204030204"/>
                        </a:defRPr>
                      </a:lvl1pPr>
                      <a:lvl2pPr marL="457200" algn="r" defTabSz="914400" rtl="1" eaLnBrk="1" latinLnBrk="0" hangingPunct="1">
                        <a:defRPr sz="1800" kern="1200">
                          <a:solidFill>
                            <a:schemeClr val="tx1"/>
                          </a:solidFill>
                          <a:latin typeface="Calibri" panose="020F0502020204030204"/>
                        </a:defRPr>
                      </a:lvl2pPr>
                      <a:lvl3pPr marL="914400" algn="r" defTabSz="914400" rtl="1" eaLnBrk="1" latinLnBrk="0" hangingPunct="1">
                        <a:defRPr sz="1800" kern="1200">
                          <a:solidFill>
                            <a:schemeClr val="tx1"/>
                          </a:solidFill>
                          <a:latin typeface="Calibri" panose="020F0502020204030204"/>
                        </a:defRPr>
                      </a:lvl3pPr>
                      <a:lvl4pPr marL="1371600" algn="r" defTabSz="914400" rtl="1" eaLnBrk="1" latinLnBrk="0" hangingPunct="1">
                        <a:defRPr sz="1800" kern="1200">
                          <a:solidFill>
                            <a:schemeClr val="tx1"/>
                          </a:solidFill>
                          <a:latin typeface="Calibri" panose="020F0502020204030204"/>
                        </a:defRPr>
                      </a:lvl4pPr>
                      <a:lvl5pPr marL="1828800" algn="r" defTabSz="914400" rtl="1" eaLnBrk="1" latinLnBrk="0" hangingPunct="1">
                        <a:defRPr sz="1800" kern="1200">
                          <a:solidFill>
                            <a:schemeClr val="tx1"/>
                          </a:solidFill>
                          <a:latin typeface="Calibri" panose="020F0502020204030204"/>
                        </a:defRPr>
                      </a:lvl5pPr>
                      <a:lvl6pPr marL="2286000" algn="r" defTabSz="914400" rtl="1" eaLnBrk="1" latinLnBrk="0" hangingPunct="1">
                        <a:defRPr sz="1800" kern="1200">
                          <a:solidFill>
                            <a:schemeClr val="tx1"/>
                          </a:solidFill>
                          <a:latin typeface="Calibri" panose="020F0502020204030204"/>
                        </a:defRPr>
                      </a:lvl6pPr>
                      <a:lvl7pPr marL="2743200" algn="r" defTabSz="914400" rtl="1" eaLnBrk="1" latinLnBrk="0" hangingPunct="1">
                        <a:defRPr sz="1800" kern="1200">
                          <a:solidFill>
                            <a:schemeClr val="tx1"/>
                          </a:solidFill>
                          <a:latin typeface="Calibri" panose="020F0502020204030204"/>
                        </a:defRPr>
                      </a:lvl7pPr>
                      <a:lvl8pPr marL="3200400" algn="r" defTabSz="914400" rtl="1" eaLnBrk="1" latinLnBrk="0" hangingPunct="1">
                        <a:defRPr sz="1800" kern="1200">
                          <a:solidFill>
                            <a:schemeClr val="tx1"/>
                          </a:solidFill>
                          <a:latin typeface="Calibri" panose="020F0502020204030204"/>
                        </a:defRPr>
                      </a:lvl8pPr>
                      <a:lvl9pPr marL="3657600" algn="r" defTabSz="914400" rtl="1" eaLnBrk="1" latinLnBrk="0" hangingPunct="1">
                        <a:defRPr sz="1800" kern="1200">
                          <a:solidFill>
                            <a:schemeClr val="tx1"/>
                          </a:solidFill>
                          <a:latin typeface="Calibri" panose="020F0502020204030204"/>
                        </a:defRPr>
                      </a:lvl9pPr>
                    </a:lstStyle>
                    <a:p>
                      <a:pPr algn="l" rtl="0" fontAlgn="b"/>
                      <a:r>
                        <a:rPr lang="en-US" sz="1200" b="1" kern="1200" dirty="0">
                          <a:solidFill>
                            <a:schemeClr val="bg2"/>
                          </a:solidFill>
                          <a:latin typeface="+mn-lt"/>
                          <a:ea typeface="+mn-ea"/>
                          <a:cs typeface="Aa_TypoCellcom Bold" panose="02020803050405020304" pitchFamily="18" charset="-79"/>
                        </a:rPr>
                        <a:t>Total Assets</a:t>
                      </a:r>
                      <a:endParaRPr lang="he-IL" sz="1200" b="1" kern="1200" dirty="0">
                        <a:solidFill>
                          <a:schemeClr val="bg2"/>
                        </a:solidFill>
                        <a:latin typeface="+mn-lt"/>
                        <a:ea typeface="+mn-ea"/>
                        <a:cs typeface="Aa_TypoCellcom Bold" panose="02020803050405020304" pitchFamily="18" charset="-79"/>
                      </a:endParaRPr>
                    </a:p>
                  </a:txBody>
                  <a:tcPr marL="9525" marR="9525" marT="9525" marB="0" anchor="ctr">
                    <a:lnL w="6350" cap="flat" cmpd="sng" algn="ctr">
                      <a:solidFill>
                        <a:sysClr val="windowText" lastClr="000000"/>
                      </a:solidFill>
                      <a:prstDash val="solid"/>
                      <a:round/>
                      <a:headEnd type="none" w="med" len="med"/>
                      <a:tailEnd type="none" w="med" len="med"/>
                    </a:lnL>
                    <a:lnR>
                      <a:noFill/>
                    </a:lnR>
                    <a:lnT w="6350" cap="flat" cmpd="sng" algn="ctr">
                      <a:no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lvl1pPr marL="0" algn="r" defTabSz="914400" rtl="1" eaLnBrk="1" latinLnBrk="0" hangingPunct="1">
                        <a:defRPr sz="1800" kern="1200">
                          <a:solidFill>
                            <a:schemeClr val="tx1"/>
                          </a:solidFill>
                          <a:latin typeface="Calibri" panose="020F0502020204030204"/>
                        </a:defRPr>
                      </a:lvl1pPr>
                      <a:lvl2pPr marL="457200" algn="r" defTabSz="914400" rtl="1" eaLnBrk="1" latinLnBrk="0" hangingPunct="1">
                        <a:defRPr sz="1800" kern="1200">
                          <a:solidFill>
                            <a:schemeClr val="tx1"/>
                          </a:solidFill>
                          <a:latin typeface="Calibri" panose="020F0502020204030204"/>
                        </a:defRPr>
                      </a:lvl2pPr>
                      <a:lvl3pPr marL="914400" algn="r" defTabSz="914400" rtl="1" eaLnBrk="1" latinLnBrk="0" hangingPunct="1">
                        <a:defRPr sz="1800" kern="1200">
                          <a:solidFill>
                            <a:schemeClr val="tx1"/>
                          </a:solidFill>
                          <a:latin typeface="Calibri" panose="020F0502020204030204"/>
                        </a:defRPr>
                      </a:lvl3pPr>
                      <a:lvl4pPr marL="1371600" algn="r" defTabSz="914400" rtl="1" eaLnBrk="1" latinLnBrk="0" hangingPunct="1">
                        <a:defRPr sz="1800" kern="1200">
                          <a:solidFill>
                            <a:schemeClr val="tx1"/>
                          </a:solidFill>
                          <a:latin typeface="Calibri" panose="020F0502020204030204"/>
                        </a:defRPr>
                      </a:lvl4pPr>
                      <a:lvl5pPr marL="1828800" algn="r" defTabSz="914400" rtl="1" eaLnBrk="1" latinLnBrk="0" hangingPunct="1">
                        <a:defRPr sz="1800" kern="1200">
                          <a:solidFill>
                            <a:schemeClr val="tx1"/>
                          </a:solidFill>
                          <a:latin typeface="Calibri" panose="020F0502020204030204"/>
                        </a:defRPr>
                      </a:lvl5pPr>
                      <a:lvl6pPr marL="2286000" algn="r" defTabSz="914400" rtl="1" eaLnBrk="1" latinLnBrk="0" hangingPunct="1">
                        <a:defRPr sz="1800" kern="1200">
                          <a:solidFill>
                            <a:schemeClr val="tx1"/>
                          </a:solidFill>
                          <a:latin typeface="Calibri" panose="020F0502020204030204"/>
                        </a:defRPr>
                      </a:lvl6pPr>
                      <a:lvl7pPr marL="2743200" algn="r" defTabSz="914400" rtl="1" eaLnBrk="1" latinLnBrk="0" hangingPunct="1">
                        <a:defRPr sz="1800" kern="1200">
                          <a:solidFill>
                            <a:schemeClr val="tx1"/>
                          </a:solidFill>
                          <a:latin typeface="Calibri" panose="020F0502020204030204"/>
                        </a:defRPr>
                      </a:lvl7pPr>
                      <a:lvl8pPr marL="3200400" algn="r" defTabSz="914400" rtl="1" eaLnBrk="1" latinLnBrk="0" hangingPunct="1">
                        <a:defRPr sz="1800" kern="1200">
                          <a:solidFill>
                            <a:schemeClr val="tx1"/>
                          </a:solidFill>
                          <a:latin typeface="Calibri" panose="020F0502020204030204"/>
                        </a:defRPr>
                      </a:lvl8pPr>
                      <a:lvl9pPr marL="3657600" algn="r" defTabSz="914400" rtl="1" eaLnBrk="1" latinLnBrk="0" hangingPunct="1">
                        <a:defRPr sz="1800" kern="1200">
                          <a:solidFill>
                            <a:schemeClr val="tx1"/>
                          </a:solidFill>
                          <a:latin typeface="Calibri" panose="020F0502020204030204"/>
                        </a:defRPr>
                      </a:lvl9pPr>
                    </a:lstStyle>
                    <a:p>
                      <a:pPr algn="ctr" fontAlgn="ctr"/>
                      <a:endParaRPr lang="en-US" sz="1200" b="1" kern="1200" dirty="0">
                        <a:solidFill>
                          <a:schemeClr val="bg2"/>
                        </a:solidFill>
                        <a:latin typeface="+mn-lt"/>
                        <a:ea typeface="+mn-ea"/>
                        <a:cs typeface="Aa_TypoCellcom Bold" panose="02020803050405020304" pitchFamily="18" charset="-79"/>
                      </a:endParaRPr>
                    </a:p>
                  </a:txBody>
                  <a:tcPr marL="9525" marR="9525" marT="9525" marB="0" anchor="ctr">
                    <a:lnL>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lvl1pPr marL="0" algn="r" defTabSz="914400" rtl="1" eaLnBrk="1" latinLnBrk="0" hangingPunct="1">
                        <a:defRPr sz="1800" kern="1200">
                          <a:solidFill>
                            <a:schemeClr val="tx1"/>
                          </a:solidFill>
                          <a:latin typeface="Calibri" panose="020F0502020204030204"/>
                        </a:defRPr>
                      </a:lvl1pPr>
                      <a:lvl2pPr marL="457200" algn="r" defTabSz="914400" rtl="1" eaLnBrk="1" latinLnBrk="0" hangingPunct="1">
                        <a:defRPr sz="1800" kern="1200">
                          <a:solidFill>
                            <a:schemeClr val="tx1"/>
                          </a:solidFill>
                          <a:latin typeface="Calibri" panose="020F0502020204030204"/>
                        </a:defRPr>
                      </a:lvl2pPr>
                      <a:lvl3pPr marL="914400" algn="r" defTabSz="914400" rtl="1" eaLnBrk="1" latinLnBrk="0" hangingPunct="1">
                        <a:defRPr sz="1800" kern="1200">
                          <a:solidFill>
                            <a:schemeClr val="tx1"/>
                          </a:solidFill>
                          <a:latin typeface="Calibri" panose="020F0502020204030204"/>
                        </a:defRPr>
                      </a:lvl3pPr>
                      <a:lvl4pPr marL="1371600" algn="r" defTabSz="914400" rtl="1" eaLnBrk="1" latinLnBrk="0" hangingPunct="1">
                        <a:defRPr sz="1800" kern="1200">
                          <a:solidFill>
                            <a:schemeClr val="tx1"/>
                          </a:solidFill>
                          <a:latin typeface="Calibri" panose="020F0502020204030204"/>
                        </a:defRPr>
                      </a:lvl4pPr>
                      <a:lvl5pPr marL="1828800" algn="r" defTabSz="914400" rtl="1" eaLnBrk="1" latinLnBrk="0" hangingPunct="1">
                        <a:defRPr sz="1800" kern="1200">
                          <a:solidFill>
                            <a:schemeClr val="tx1"/>
                          </a:solidFill>
                          <a:latin typeface="Calibri" panose="020F0502020204030204"/>
                        </a:defRPr>
                      </a:lvl5pPr>
                      <a:lvl6pPr marL="2286000" algn="r" defTabSz="914400" rtl="1" eaLnBrk="1" latinLnBrk="0" hangingPunct="1">
                        <a:defRPr sz="1800" kern="1200">
                          <a:solidFill>
                            <a:schemeClr val="tx1"/>
                          </a:solidFill>
                          <a:latin typeface="Calibri" panose="020F0502020204030204"/>
                        </a:defRPr>
                      </a:lvl6pPr>
                      <a:lvl7pPr marL="2743200" algn="r" defTabSz="914400" rtl="1" eaLnBrk="1" latinLnBrk="0" hangingPunct="1">
                        <a:defRPr sz="1800" kern="1200">
                          <a:solidFill>
                            <a:schemeClr val="tx1"/>
                          </a:solidFill>
                          <a:latin typeface="Calibri" panose="020F0502020204030204"/>
                        </a:defRPr>
                      </a:lvl7pPr>
                      <a:lvl8pPr marL="3200400" algn="r" defTabSz="914400" rtl="1" eaLnBrk="1" latinLnBrk="0" hangingPunct="1">
                        <a:defRPr sz="1800" kern="1200">
                          <a:solidFill>
                            <a:schemeClr val="tx1"/>
                          </a:solidFill>
                          <a:latin typeface="Calibri" panose="020F0502020204030204"/>
                        </a:defRPr>
                      </a:lvl8pPr>
                      <a:lvl9pPr marL="3657600" algn="r" defTabSz="914400" rtl="1" eaLnBrk="1" latinLnBrk="0" hangingPunct="1">
                        <a:defRPr sz="1800" kern="1200">
                          <a:solidFill>
                            <a:schemeClr val="tx1"/>
                          </a:solidFill>
                          <a:latin typeface="Calibri" panose="020F0502020204030204"/>
                        </a:defRPr>
                      </a:lvl9pPr>
                    </a:lstStyle>
                    <a:p>
                      <a:pPr algn="ctr" rtl="0" fontAlgn="b"/>
                      <a:r>
                        <a:rPr lang="en-US" sz="1200" b="1" kern="1200" dirty="0">
                          <a:solidFill>
                            <a:schemeClr val="bg2"/>
                          </a:solidFill>
                          <a:latin typeface="+mn-lt"/>
                          <a:ea typeface="+mn-ea"/>
                          <a:cs typeface="Aa_TypoCellcom Bold" panose="02020803050405020304" pitchFamily="18" charset="-79"/>
                        </a:rPr>
                        <a:t>2,933</a:t>
                      </a:r>
                    </a:p>
                  </a:txBody>
                  <a:tcPr marL="9525" marR="9525" marT="9525" marB="0" anchor="ctr">
                    <a:lnL>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lvl1pPr marL="0" algn="r" defTabSz="914400" rtl="1" eaLnBrk="1" latinLnBrk="0" hangingPunct="1">
                        <a:defRPr sz="1800" kern="1200">
                          <a:solidFill>
                            <a:schemeClr val="tx1"/>
                          </a:solidFill>
                          <a:latin typeface="Calibri" panose="020F0502020204030204"/>
                        </a:defRPr>
                      </a:lvl1pPr>
                      <a:lvl2pPr marL="457200" algn="r" defTabSz="914400" rtl="1" eaLnBrk="1" latinLnBrk="0" hangingPunct="1">
                        <a:defRPr sz="1800" kern="1200">
                          <a:solidFill>
                            <a:schemeClr val="tx1"/>
                          </a:solidFill>
                          <a:latin typeface="Calibri" panose="020F0502020204030204"/>
                        </a:defRPr>
                      </a:lvl2pPr>
                      <a:lvl3pPr marL="914400" algn="r" defTabSz="914400" rtl="1" eaLnBrk="1" latinLnBrk="0" hangingPunct="1">
                        <a:defRPr sz="1800" kern="1200">
                          <a:solidFill>
                            <a:schemeClr val="tx1"/>
                          </a:solidFill>
                          <a:latin typeface="Calibri" panose="020F0502020204030204"/>
                        </a:defRPr>
                      </a:lvl3pPr>
                      <a:lvl4pPr marL="1371600" algn="r" defTabSz="914400" rtl="1" eaLnBrk="1" latinLnBrk="0" hangingPunct="1">
                        <a:defRPr sz="1800" kern="1200">
                          <a:solidFill>
                            <a:schemeClr val="tx1"/>
                          </a:solidFill>
                          <a:latin typeface="Calibri" panose="020F0502020204030204"/>
                        </a:defRPr>
                      </a:lvl4pPr>
                      <a:lvl5pPr marL="1828800" algn="r" defTabSz="914400" rtl="1" eaLnBrk="1" latinLnBrk="0" hangingPunct="1">
                        <a:defRPr sz="1800" kern="1200">
                          <a:solidFill>
                            <a:schemeClr val="tx1"/>
                          </a:solidFill>
                          <a:latin typeface="Calibri" panose="020F0502020204030204"/>
                        </a:defRPr>
                      </a:lvl5pPr>
                      <a:lvl6pPr marL="2286000" algn="r" defTabSz="914400" rtl="1" eaLnBrk="1" latinLnBrk="0" hangingPunct="1">
                        <a:defRPr sz="1800" kern="1200">
                          <a:solidFill>
                            <a:schemeClr val="tx1"/>
                          </a:solidFill>
                          <a:latin typeface="Calibri" panose="020F0502020204030204"/>
                        </a:defRPr>
                      </a:lvl6pPr>
                      <a:lvl7pPr marL="2743200" algn="r" defTabSz="914400" rtl="1" eaLnBrk="1" latinLnBrk="0" hangingPunct="1">
                        <a:defRPr sz="1800" kern="1200">
                          <a:solidFill>
                            <a:schemeClr val="tx1"/>
                          </a:solidFill>
                          <a:latin typeface="Calibri" panose="020F0502020204030204"/>
                        </a:defRPr>
                      </a:lvl7pPr>
                      <a:lvl8pPr marL="3200400" algn="r" defTabSz="914400" rtl="1" eaLnBrk="1" latinLnBrk="0" hangingPunct="1">
                        <a:defRPr sz="1800" kern="1200">
                          <a:solidFill>
                            <a:schemeClr val="tx1"/>
                          </a:solidFill>
                          <a:latin typeface="Calibri" panose="020F0502020204030204"/>
                        </a:defRPr>
                      </a:lvl8pPr>
                      <a:lvl9pPr marL="3657600" algn="r" defTabSz="914400" rtl="1" eaLnBrk="1" latinLnBrk="0" hangingPunct="1">
                        <a:defRPr sz="1800" kern="1200">
                          <a:solidFill>
                            <a:schemeClr val="tx1"/>
                          </a:solidFill>
                          <a:latin typeface="Calibri" panose="020F0502020204030204"/>
                        </a:defRPr>
                      </a:lvl9pPr>
                    </a:lstStyle>
                    <a:p>
                      <a:pPr algn="ctr" rtl="0" fontAlgn="b"/>
                      <a:r>
                        <a:rPr lang="en-US" sz="1200" b="1" kern="1200" dirty="0">
                          <a:solidFill>
                            <a:schemeClr val="bg2"/>
                          </a:solidFill>
                          <a:latin typeface="+mn-lt"/>
                          <a:ea typeface="+mn-ea"/>
                          <a:cs typeface="Aa_TypoCellcom Bold" panose="02020803050405020304" pitchFamily="18" charset="-79"/>
                        </a:rPr>
                        <a:t>3,258</a:t>
                      </a:r>
                    </a:p>
                  </a:txBody>
                  <a:tcPr marL="9525" marR="9525" marT="9525" marB="0" anchor="ctr">
                    <a:lnL>
                      <a:noFill/>
                    </a:lnL>
                    <a:lnR w="6350" cap="flat" cmpd="sng" algn="ctr">
                      <a:solidFill>
                        <a:sysClr val="windowText" lastClr="000000"/>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extLst>
                  <a:ext uri="{0D108BD9-81ED-4DB2-BD59-A6C34878D82A}">
                    <a16:rowId xmlns:a16="http://schemas.microsoft.com/office/drawing/2014/main" val="2862791397"/>
                  </a:ext>
                </a:extLst>
              </a:tr>
              <a:tr h="394269">
                <a:tc>
                  <a:txBody>
                    <a:bodyPr/>
                    <a:lstStyle/>
                    <a:p>
                      <a:pPr algn="l" rtl="0" fontAlgn="b"/>
                      <a:r>
                        <a:rPr lang="en-US" sz="1200" kern="1200" dirty="0">
                          <a:solidFill>
                            <a:schemeClr val="bg2"/>
                          </a:solidFill>
                          <a:latin typeface="+mn-lt"/>
                          <a:ea typeface="+mn-ea"/>
                          <a:cs typeface="Aa_TypoCellcom Bold" panose="02020803050405020304" pitchFamily="18" charset="-79"/>
                        </a:rPr>
                        <a:t>Gross debt</a:t>
                      </a:r>
                      <a:endParaRPr lang="he-IL" sz="1200" kern="1200" dirty="0">
                        <a:solidFill>
                          <a:schemeClr val="bg2"/>
                        </a:solidFill>
                        <a:latin typeface="+mn-lt"/>
                        <a:ea typeface="+mn-ea"/>
                        <a:cs typeface="Aa_TypoCellcom Bold" panose="02020803050405020304" pitchFamily="18" charset="-79"/>
                      </a:endParaRPr>
                    </a:p>
                  </a:txBody>
                  <a:tcPr marL="9525" marR="9525" marT="9525" marB="0" anchor="ctr">
                    <a:lnL w="6350" cap="flat" cmpd="sng" algn="ctr">
                      <a:solidFill>
                        <a:sysClr val="windowText" lastClr="000000"/>
                      </a:solidFill>
                      <a:prstDash val="solid"/>
                      <a:round/>
                      <a:headEnd type="none" w="med" len="med"/>
                      <a:tailEnd type="none" w="med" len="med"/>
                    </a:lnL>
                    <a:lnR>
                      <a:noFill/>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en-US" sz="1200" kern="1200" dirty="0">
                        <a:solidFill>
                          <a:schemeClr val="bg2"/>
                        </a:solidFill>
                        <a:latin typeface="+mn-lt"/>
                        <a:ea typeface="+mn-ea"/>
                        <a:cs typeface="Aa_TypoCellcom Bold" panose="02020803050405020304" pitchFamily="18" charset="-79"/>
                      </a:endParaRPr>
                    </a:p>
                  </a:txBody>
                  <a:tcPr marL="9525" marR="9525" marT="9525" marB="0" anchor="ctr">
                    <a:lnL>
                      <a:noFill/>
                    </a:lnL>
                    <a:lnR w="6350" cap="flat" cmpd="sng" algn="ctr">
                      <a:no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US" sz="1200" kern="1200" dirty="0">
                          <a:solidFill>
                            <a:schemeClr val="bg2"/>
                          </a:solidFill>
                          <a:latin typeface="+mn-lt"/>
                          <a:ea typeface="+mn-ea"/>
                          <a:cs typeface="Aa_TypoCellcom Bold" panose="02020803050405020304" pitchFamily="18" charset="-79"/>
                        </a:rPr>
                        <a:t>(3,612)</a:t>
                      </a:r>
                    </a:p>
                  </a:txBody>
                  <a:tcPr marL="9525" marR="9525" marT="9525" marB="0" anchor="ctr">
                    <a:lnL>
                      <a:noFill/>
                    </a:lnL>
                    <a:lnR w="6350" cap="flat" cmpd="sng" algn="ctr">
                      <a:no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US" sz="1200" kern="1200" dirty="0">
                          <a:solidFill>
                            <a:schemeClr val="bg2"/>
                          </a:solidFill>
                          <a:latin typeface="+mn-lt"/>
                          <a:ea typeface="+mn-ea"/>
                          <a:cs typeface="Aa_TypoCellcom Bold" panose="02020803050405020304" pitchFamily="18" charset="-79"/>
                        </a:rPr>
                        <a:t>(3,612)</a:t>
                      </a:r>
                      <a:endParaRPr lang="he-IL" sz="1200" kern="1200" dirty="0">
                        <a:solidFill>
                          <a:schemeClr val="bg2"/>
                        </a:solidFill>
                        <a:latin typeface="+mn-lt"/>
                        <a:ea typeface="+mn-ea"/>
                        <a:cs typeface="Aa_TypoCellcom Bold" panose="02020803050405020304" pitchFamily="18" charset="-79"/>
                      </a:endParaRPr>
                    </a:p>
                  </a:txBody>
                  <a:tcPr marL="9525" marR="9525" marT="9525" marB="0" anchor="ctr">
                    <a:lnL>
                      <a:noFill/>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46208461"/>
                  </a:ext>
                </a:extLst>
              </a:tr>
              <a:tr h="394269">
                <a:tc>
                  <a:txBody>
                    <a:bodyPr/>
                    <a:lstStyle/>
                    <a:p>
                      <a:pPr algn="l" rtl="0" fontAlgn="b"/>
                      <a:r>
                        <a:rPr lang="en-US" sz="1200" kern="1200" dirty="0">
                          <a:solidFill>
                            <a:schemeClr val="bg2"/>
                          </a:solidFill>
                          <a:latin typeface="+mn-lt"/>
                          <a:ea typeface="+mn-ea"/>
                          <a:cs typeface="Aa_TypoCellcom Bold" panose="02020803050405020304" pitchFamily="18" charset="-79"/>
                        </a:rPr>
                        <a:t>Liquidity</a:t>
                      </a:r>
                      <a:endParaRPr lang="he-IL" sz="1200" kern="1200" dirty="0">
                        <a:solidFill>
                          <a:schemeClr val="bg2"/>
                        </a:solidFill>
                        <a:latin typeface="+mn-lt"/>
                        <a:ea typeface="+mn-ea"/>
                        <a:cs typeface="Aa_TypoCellcom Bold" panose="02020803050405020304" pitchFamily="18" charset="-79"/>
                      </a:endParaRPr>
                    </a:p>
                  </a:txBody>
                  <a:tcPr marL="9525" marR="9525" marT="9525" marB="0" anchor="ctr">
                    <a:lnL w="6350" cap="flat" cmpd="sng" algn="ctr">
                      <a:solidFill>
                        <a:sysClr val="windowText" lastClr="000000"/>
                      </a:solidFill>
                      <a:prstDash val="solid"/>
                      <a:round/>
                      <a:headEnd type="none" w="med" len="med"/>
                      <a:tailEnd type="none" w="med" len="med"/>
                    </a:lnL>
                    <a:lnR>
                      <a:noFill/>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en-US" sz="1200" kern="1200" dirty="0">
                        <a:solidFill>
                          <a:schemeClr val="bg2"/>
                        </a:solidFill>
                        <a:latin typeface="+mn-lt"/>
                        <a:ea typeface="+mn-ea"/>
                        <a:cs typeface="Aa_TypoCellcom Bold" panose="02020803050405020304" pitchFamily="18" charset="-79"/>
                      </a:endParaRPr>
                    </a:p>
                  </a:txBody>
                  <a:tcPr marL="9525" marR="9525" marT="9525" marB="0" anchor="ctr">
                    <a:lnL>
                      <a:noFill/>
                    </a:lnL>
                    <a:lnR w="6350" cap="flat" cmpd="sng" algn="ctr">
                      <a:no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US" sz="1200" kern="1200" dirty="0">
                          <a:solidFill>
                            <a:schemeClr val="bg2"/>
                          </a:solidFill>
                          <a:latin typeface="+mn-lt"/>
                          <a:ea typeface="+mn-ea"/>
                          <a:cs typeface="Aa_TypoCellcom Bold" panose="02020803050405020304" pitchFamily="18" charset="-79"/>
                        </a:rPr>
                        <a:t>1,909</a:t>
                      </a:r>
                    </a:p>
                  </a:txBody>
                  <a:tcPr marL="9525" marR="9525" marT="9525" marB="0" anchor="ctr">
                    <a:lnL>
                      <a:noFill/>
                    </a:lnL>
                    <a:lnR w="6350" cap="flat" cmpd="sng" algn="ctr">
                      <a:no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US" sz="1200" kern="1200" dirty="0">
                          <a:solidFill>
                            <a:schemeClr val="bg2"/>
                          </a:solidFill>
                          <a:latin typeface="+mn-lt"/>
                          <a:ea typeface="+mn-ea"/>
                          <a:cs typeface="Aa_TypoCellcom Bold" panose="02020803050405020304" pitchFamily="18" charset="-79"/>
                        </a:rPr>
                        <a:t>1,909</a:t>
                      </a:r>
                      <a:endParaRPr lang="he-IL" sz="1200" kern="1200" dirty="0">
                        <a:solidFill>
                          <a:schemeClr val="bg2"/>
                        </a:solidFill>
                        <a:latin typeface="+mn-lt"/>
                        <a:ea typeface="+mn-ea"/>
                        <a:cs typeface="Aa_TypoCellcom Bold" panose="02020803050405020304" pitchFamily="18" charset="-79"/>
                      </a:endParaRPr>
                    </a:p>
                  </a:txBody>
                  <a:tcPr marL="9525" marR="9525" marT="9525" marB="0" anchor="ctr">
                    <a:lnL>
                      <a:noFill/>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9547952"/>
                  </a:ext>
                </a:extLst>
              </a:tr>
              <a:tr h="394269">
                <a:tc>
                  <a:txBody>
                    <a:bodyPr/>
                    <a:lstStyle>
                      <a:lvl1pPr marL="0" algn="r" defTabSz="914400" rtl="1" eaLnBrk="1" latinLnBrk="0" hangingPunct="1">
                        <a:defRPr sz="1800" kern="1200">
                          <a:solidFill>
                            <a:schemeClr val="tx1"/>
                          </a:solidFill>
                          <a:latin typeface="Calibri" panose="020F0502020204030204"/>
                        </a:defRPr>
                      </a:lvl1pPr>
                      <a:lvl2pPr marL="457200" algn="r" defTabSz="914400" rtl="1" eaLnBrk="1" latinLnBrk="0" hangingPunct="1">
                        <a:defRPr sz="1800" kern="1200">
                          <a:solidFill>
                            <a:schemeClr val="tx1"/>
                          </a:solidFill>
                          <a:latin typeface="Calibri" panose="020F0502020204030204"/>
                        </a:defRPr>
                      </a:lvl2pPr>
                      <a:lvl3pPr marL="914400" algn="r" defTabSz="914400" rtl="1" eaLnBrk="1" latinLnBrk="0" hangingPunct="1">
                        <a:defRPr sz="1800" kern="1200">
                          <a:solidFill>
                            <a:schemeClr val="tx1"/>
                          </a:solidFill>
                          <a:latin typeface="Calibri" panose="020F0502020204030204"/>
                        </a:defRPr>
                      </a:lvl3pPr>
                      <a:lvl4pPr marL="1371600" algn="r" defTabSz="914400" rtl="1" eaLnBrk="1" latinLnBrk="0" hangingPunct="1">
                        <a:defRPr sz="1800" kern="1200">
                          <a:solidFill>
                            <a:schemeClr val="tx1"/>
                          </a:solidFill>
                          <a:latin typeface="Calibri" panose="020F0502020204030204"/>
                        </a:defRPr>
                      </a:lvl4pPr>
                      <a:lvl5pPr marL="1828800" algn="r" defTabSz="914400" rtl="1" eaLnBrk="1" latinLnBrk="0" hangingPunct="1">
                        <a:defRPr sz="1800" kern="1200">
                          <a:solidFill>
                            <a:schemeClr val="tx1"/>
                          </a:solidFill>
                          <a:latin typeface="Calibri" panose="020F0502020204030204"/>
                        </a:defRPr>
                      </a:lvl5pPr>
                      <a:lvl6pPr marL="2286000" algn="r" defTabSz="914400" rtl="1" eaLnBrk="1" latinLnBrk="0" hangingPunct="1">
                        <a:defRPr sz="1800" kern="1200">
                          <a:solidFill>
                            <a:schemeClr val="tx1"/>
                          </a:solidFill>
                          <a:latin typeface="Calibri" panose="020F0502020204030204"/>
                        </a:defRPr>
                      </a:lvl6pPr>
                      <a:lvl7pPr marL="2743200" algn="r" defTabSz="914400" rtl="1" eaLnBrk="1" latinLnBrk="0" hangingPunct="1">
                        <a:defRPr sz="1800" kern="1200">
                          <a:solidFill>
                            <a:schemeClr val="tx1"/>
                          </a:solidFill>
                          <a:latin typeface="Calibri" panose="020F0502020204030204"/>
                        </a:defRPr>
                      </a:lvl7pPr>
                      <a:lvl8pPr marL="3200400" algn="r" defTabSz="914400" rtl="1" eaLnBrk="1" latinLnBrk="0" hangingPunct="1">
                        <a:defRPr sz="1800" kern="1200">
                          <a:solidFill>
                            <a:schemeClr val="tx1"/>
                          </a:solidFill>
                          <a:latin typeface="Calibri" panose="020F0502020204030204"/>
                        </a:defRPr>
                      </a:lvl8pPr>
                      <a:lvl9pPr marL="3657600" algn="r" defTabSz="914400" rtl="1" eaLnBrk="1" latinLnBrk="0" hangingPunct="1">
                        <a:defRPr sz="1800" kern="1200">
                          <a:solidFill>
                            <a:schemeClr val="tx1"/>
                          </a:solidFill>
                          <a:latin typeface="Calibri" panose="020F0502020204030204"/>
                        </a:defRPr>
                      </a:lvl9pPr>
                    </a:lstStyle>
                    <a:p>
                      <a:pPr algn="l" rtl="0" fontAlgn="b"/>
                      <a:r>
                        <a:rPr lang="en-US" sz="1200" kern="1200" dirty="0">
                          <a:solidFill>
                            <a:schemeClr val="bg2"/>
                          </a:solidFill>
                          <a:latin typeface="+mn-lt"/>
                          <a:ea typeface="+mn-ea"/>
                          <a:cs typeface="Aa_TypoCellcom Bold" panose="02020803050405020304" pitchFamily="18" charset="-79"/>
                        </a:rPr>
                        <a:t>Net Debt</a:t>
                      </a:r>
                      <a:endParaRPr lang="he-IL" sz="1200" kern="1200" dirty="0">
                        <a:solidFill>
                          <a:schemeClr val="bg2"/>
                        </a:solidFill>
                        <a:latin typeface="+mn-lt"/>
                        <a:ea typeface="+mn-ea"/>
                        <a:cs typeface="Aa_TypoCellcom Bold" panose="02020803050405020304" pitchFamily="18" charset="-79"/>
                      </a:endParaRPr>
                    </a:p>
                  </a:txBody>
                  <a:tcPr marL="9525" marR="9525" marT="9525" marB="0" anchor="ctr">
                    <a:lnL w="6350" cap="flat" cmpd="sng" algn="ctr">
                      <a:solidFill>
                        <a:sysClr val="windowText" lastClr="000000"/>
                      </a:solidFill>
                      <a:prstDash val="solid"/>
                      <a:round/>
                      <a:headEnd type="none" w="med" len="med"/>
                      <a:tailEnd type="none" w="med" len="med"/>
                    </a:lnL>
                    <a:lnR>
                      <a:noFill/>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lvl1pPr marL="0" algn="r" defTabSz="914400" rtl="1" eaLnBrk="1" latinLnBrk="0" hangingPunct="1">
                        <a:defRPr sz="1800" kern="1200">
                          <a:solidFill>
                            <a:schemeClr val="tx1"/>
                          </a:solidFill>
                          <a:latin typeface="Calibri" panose="020F0502020204030204"/>
                        </a:defRPr>
                      </a:lvl1pPr>
                      <a:lvl2pPr marL="457200" algn="r" defTabSz="914400" rtl="1" eaLnBrk="1" latinLnBrk="0" hangingPunct="1">
                        <a:defRPr sz="1800" kern="1200">
                          <a:solidFill>
                            <a:schemeClr val="tx1"/>
                          </a:solidFill>
                          <a:latin typeface="Calibri" panose="020F0502020204030204"/>
                        </a:defRPr>
                      </a:lvl2pPr>
                      <a:lvl3pPr marL="914400" algn="r" defTabSz="914400" rtl="1" eaLnBrk="1" latinLnBrk="0" hangingPunct="1">
                        <a:defRPr sz="1800" kern="1200">
                          <a:solidFill>
                            <a:schemeClr val="tx1"/>
                          </a:solidFill>
                          <a:latin typeface="Calibri" panose="020F0502020204030204"/>
                        </a:defRPr>
                      </a:lvl3pPr>
                      <a:lvl4pPr marL="1371600" algn="r" defTabSz="914400" rtl="1" eaLnBrk="1" latinLnBrk="0" hangingPunct="1">
                        <a:defRPr sz="1800" kern="1200">
                          <a:solidFill>
                            <a:schemeClr val="tx1"/>
                          </a:solidFill>
                          <a:latin typeface="Calibri" panose="020F0502020204030204"/>
                        </a:defRPr>
                      </a:lvl4pPr>
                      <a:lvl5pPr marL="1828800" algn="r" defTabSz="914400" rtl="1" eaLnBrk="1" latinLnBrk="0" hangingPunct="1">
                        <a:defRPr sz="1800" kern="1200">
                          <a:solidFill>
                            <a:schemeClr val="tx1"/>
                          </a:solidFill>
                          <a:latin typeface="Calibri" panose="020F0502020204030204"/>
                        </a:defRPr>
                      </a:lvl5pPr>
                      <a:lvl6pPr marL="2286000" algn="r" defTabSz="914400" rtl="1" eaLnBrk="1" latinLnBrk="0" hangingPunct="1">
                        <a:defRPr sz="1800" kern="1200">
                          <a:solidFill>
                            <a:schemeClr val="tx1"/>
                          </a:solidFill>
                          <a:latin typeface="Calibri" panose="020F0502020204030204"/>
                        </a:defRPr>
                      </a:lvl6pPr>
                      <a:lvl7pPr marL="2743200" algn="r" defTabSz="914400" rtl="1" eaLnBrk="1" latinLnBrk="0" hangingPunct="1">
                        <a:defRPr sz="1800" kern="1200">
                          <a:solidFill>
                            <a:schemeClr val="tx1"/>
                          </a:solidFill>
                          <a:latin typeface="Calibri" panose="020F0502020204030204"/>
                        </a:defRPr>
                      </a:lvl7pPr>
                      <a:lvl8pPr marL="3200400" algn="r" defTabSz="914400" rtl="1" eaLnBrk="1" latinLnBrk="0" hangingPunct="1">
                        <a:defRPr sz="1800" kern="1200">
                          <a:solidFill>
                            <a:schemeClr val="tx1"/>
                          </a:solidFill>
                          <a:latin typeface="Calibri" panose="020F0502020204030204"/>
                        </a:defRPr>
                      </a:lvl8pPr>
                      <a:lvl9pPr marL="3657600" algn="r" defTabSz="914400" rtl="1" eaLnBrk="1" latinLnBrk="0" hangingPunct="1">
                        <a:defRPr sz="1800" kern="1200">
                          <a:solidFill>
                            <a:schemeClr val="tx1"/>
                          </a:solidFill>
                          <a:latin typeface="Calibri" panose="020F0502020204030204"/>
                        </a:defRPr>
                      </a:lvl9pPr>
                    </a:lstStyle>
                    <a:p>
                      <a:pPr algn="ctr" fontAlgn="ctr"/>
                      <a:endParaRPr lang="en-US" sz="1200" kern="1200" dirty="0">
                        <a:solidFill>
                          <a:schemeClr val="bg2"/>
                        </a:solidFill>
                        <a:latin typeface="+mn-lt"/>
                        <a:ea typeface="+mn-ea"/>
                        <a:cs typeface="Aa_TypoCellcom Bold" panose="02020803050405020304" pitchFamily="18" charset="-79"/>
                      </a:endParaRPr>
                    </a:p>
                  </a:txBody>
                  <a:tcPr marL="9525" marR="9525" marT="9525" marB="0" anchor="ctr">
                    <a:lnL>
                      <a:noFill/>
                    </a:lnL>
                    <a:lnR w="6350" cap="flat" cmpd="sng" algn="ctr">
                      <a:no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lvl1pPr marL="0" algn="r" defTabSz="914400" rtl="1" eaLnBrk="1" latinLnBrk="0" hangingPunct="1">
                        <a:defRPr sz="1800" kern="1200">
                          <a:solidFill>
                            <a:schemeClr val="tx1"/>
                          </a:solidFill>
                          <a:latin typeface="Calibri" panose="020F0502020204030204"/>
                        </a:defRPr>
                      </a:lvl1pPr>
                      <a:lvl2pPr marL="457200" algn="r" defTabSz="914400" rtl="1" eaLnBrk="1" latinLnBrk="0" hangingPunct="1">
                        <a:defRPr sz="1800" kern="1200">
                          <a:solidFill>
                            <a:schemeClr val="tx1"/>
                          </a:solidFill>
                          <a:latin typeface="Calibri" panose="020F0502020204030204"/>
                        </a:defRPr>
                      </a:lvl2pPr>
                      <a:lvl3pPr marL="914400" algn="r" defTabSz="914400" rtl="1" eaLnBrk="1" latinLnBrk="0" hangingPunct="1">
                        <a:defRPr sz="1800" kern="1200">
                          <a:solidFill>
                            <a:schemeClr val="tx1"/>
                          </a:solidFill>
                          <a:latin typeface="Calibri" panose="020F0502020204030204"/>
                        </a:defRPr>
                      </a:lvl3pPr>
                      <a:lvl4pPr marL="1371600" algn="r" defTabSz="914400" rtl="1" eaLnBrk="1" latinLnBrk="0" hangingPunct="1">
                        <a:defRPr sz="1800" kern="1200">
                          <a:solidFill>
                            <a:schemeClr val="tx1"/>
                          </a:solidFill>
                          <a:latin typeface="Calibri" panose="020F0502020204030204"/>
                        </a:defRPr>
                      </a:lvl4pPr>
                      <a:lvl5pPr marL="1828800" algn="r" defTabSz="914400" rtl="1" eaLnBrk="1" latinLnBrk="0" hangingPunct="1">
                        <a:defRPr sz="1800" kern="1200">
                          <a:solidFill>
                            <a:schemeClr val="tx1"/>
                          </a:solidFill>
                          <a:latin typeface="Calibri" panose="020F0502020204030204"/>
                        </a:defRPr>
                      </a:lvl5pPr>
                      <a:lvl6pPr marL="2286000" algn="r" defTabSz="914400" rtl="1" eaLnBrk="1" latinLnBrk="0" hangingPunct="1">
                        <a:defRPr sz="1800" kern="1200">
                          <a:solidFill>
                            <a:schemeClr val="tx1"/>
                          </a:solidFill>
                          <a:latin typeface="Calibri" panose="020F0502020204030204"/>
                        </a:defRPr>
                      </a:lvl6pPr>
                      <a:lvl7pPr marL="2743200" algn="r" defTabSz="914400" rtl="1" eaLnBrk="1" latinLnBrk="0" hangingPunct="1">
                        <a:defRPr sz="1800" kern="1200">
                          <a:solidFill>
                            <a:schemeClr val="tx1"/>
                          </a:solidFill>
                          <a:latin typeface="Calibri" panose="020F0502020204030204"/>
                        </a:defRPr>
                      </a:lvl7pPr>
                      <a:lvl8pPr marL="3200400" algn="r" defTabSz="914400" rtl="1" eaLnBrk="1" latinLnBrk="0" hangingPunct="1">
                        <a:defRPr sz="1800" kern="1200">
                          <a:solidFill>
                            <a:schemeClr val="tx1"/>
                          </a:solidFill>
                          <a:latin typeface="Calibri" panose="020F0502020204030204"/>
                        </a:defRPr>
                      </a:lvl8pPr>
                      <a:lvl9pPr marL="3657600" algn="r" defTabSz="914400" rtl="1" eaLnBrk="1" latinLnBrk="0" hangingPunct="1">
                        <a:defRPr sz="1800" kern="1200">
                          <a:solidFill>
                            <a:schemeClr val="tx1"/>
                          </a:solidFill>
                          <a:latin typeface="Calibri" panose="020F0502020204030204"/>
                        </a:defRPr>
                      </a:lvl9pPr>
                    </a:lstStyle>
                    <a:p>
                      <a:pPr algn="ctr" rtl="0" fontAlgn="b"/>
                      <a:r>
                        <a:rPr lang="en-US" sz="1200" kern="1200" dirty="0">
                          <a:solidFill>
                            <a:schemeClr val="bg2"/>
                          </a:solidFill>
                          <a:latin typeface="+mn-lt"/>
                          <a:ea typeface="+mn-ea"/>
                          <a:cs typeface="Aa_TypoCellcom Bold" panose="02020803050405020304" pitchFamily="18" charset="-79"/>
                        </a:rPr>
                        <a:t>(1,703)</a:t>
                      </a:r>
                    </a:p>
                  </a:txBody>
                  <a:tcPr marL="9525" marR="9525" marT="9525" marB="0" anchor="ctr">
                    <a:lnL>
                      <a:noFill/>
                    </a:lnL>
                    <a:lnR w="6350" cap="flat" cmpd="sng" algn="ctr">
                      <a:no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lvl1pPr marL="0" algn="r" defTabSz="914400" rtl="1" eaLnBrk="1" latinLnBrk="0" hangingPunct="1">
                        <a:defRPr sz="1800" kern="1200">
                          <a:solidFill>
                            <a:schemeClr val="tx1"/>
                          </a:solidFill>
                          <a:latin typeface="Calibri" panose="020F0502020204030204"/>
                        </a:defRPr>
                      </a:lvl1pPr>
                      <a:lvl2pPr marL="457200" algn="r" defTabSz="914400" rtl="1" eaLnBrk="1" latinLnBrk="0" hangingPunct="1">
                        <a:defRPr sz="1800" kern="1200">
                          <a:solidFill>
                            <a:schemeClr val="tx1"/>
                          </a:solidFill>
                          <a:latin typeface="Calibri" panose="020F0502020204030204"/>
                        </a:defRPr>
                      </a:lvl2pPr>
                      <a:lvl3pPr marL="914400" algn="r" defTabSz="914400" rtl="1" eaLnBrk="1" latinLnBrk="0" hangingPunct="1">
                        <a:defRPr sz="1800" kern="1200">
                          <a:solidFill>
                            <a:schemeClr val="tx1"/>
                          </a:solidFill>
                          <a:latin typeface="Calibri" panose="020F0502020204030204"/>
                        </a:defRPr>
                      </a:lvl3pPr>
                      <a:lvl4pPr marL="1371600" algn="r" defTabSz="914400" rtl="1" eaLnBrk="1" latinLnBrk="0" hangingPunct="1">
                        <a:defRPr sz="1800" kern="1200">
                          <a:solidFill>
                            <a:schemeClr val="tx1"/>
                          </a:solidFill>
                          <a:latin typeface="Calibri" panose="020F0502020204030204"/>
                        </a:defRPr>
                      </a:lvl4pPr>
                      <a:lvl5pPr marL="1828800" algn="r" defTabSz="914400" rtl="1" eaLnBrk="1" latinLnBrk="0" hangingPunct="1">
                        <a:defRPr sz="1800" kern="1200">
                          <a:solidFill>
                            <a:schemeClr val="tx1"/>
                          </a:solidFill>
                          <a:latin typeface="Calibri" panose="020F0502020204030204"/>
                        </a:defRPr>
                      </a:lvl5pPr>
                      <a:lvl6pPr marL="2286000" algn="r" defTabSz="914400" rtl="1" eaLnBrk="1" latinLnBrk="0" hangingPunct="1">
                        <a:defRPr sz="1800" kern="1200">
                          <a:solidFill>
                            <a:schemeClr val="tx1"/>
                          </a:solidFill>
                          <a:latin typeface="Calibri" panose="020F0502020204030204"/>
                        </a:defRPr>
                      </a:lvl6pPr>
                      <a:lvl7pPr marL="2743200" algn="r" defTabSz="914400" rtl="1" eaLnBrk="1" latinLnBrk="0" hangingPunct="1">
                        <a:defRPr sz="1800" kern="1200">
                          <a:solidFill>
                            <a:schemeClr val="tx1"/>
                          </a:solidFill>
                          <a:latin typeface="Calibri" panose="020F0502020204030204"/>
                        </a:defRPr>
                      </a:lvl7pPr>
                      <a:lvl8pPr marL="3200400" algn="r" defTabSz="914400" rtl="1" eaLnBrk="1" latinLnBrk="0" hangingPunct="1">
                        <a:defRPr sz="1800" kern="1200">
                          <a:solidFill>
                            <a:schemeClr val="tx1"/>
                          </a:solidFill>
                          <a:latin typeface="Calibri" panose="020F0502020204030204"/>
                        </a:defRPr>
                      </a:lvl8pPr>
                      <a:lvl9pPr marL="3657600" algn="r" defTabSz="914400" rtl="1" eaLnBrk="1" latinLnBrk="0" hangingPunct="1">
                        <a:defRPr sz="1800" kern="1200">
                          <a:solidFill>
                            <a:schemeClr val="tx1"/>
                          </a:solidFill>
                          <a:latin typeface="Calibri" panose="020F0502020204030204"/>
                        </a:defRPr>
                      </a:lvl9pPr>
                    </a:lstStyle>
                    <a:p>
                      <a:pPr algn="ctr" rtl="0" fontAlgn="b"/>
                      <a:r>
                        <a:rPr lang="en-US" sz="1200" kern="1200" dirty="0">
                          <a:solidFill>
                            <a:schemeClr val="bg2"/>
                          </a:solidFill>
                          <a:latin typeface="+mn-lt"/>
                          <a:ea typeface="+mn-ea"/>
                          <a:cs typeface="Aa_TypoCellcom Bold" panose="02020803050405020304" pitchFamily="18" charset="-79"/>
                        </a:rPr>
                        <a:t>(1,703)</a:t>
                      </a:r>
                      <a:endParaRPr lang="he-IL" sz="1200" kern="1200" dirty="0">
                        <a:solidFill>
                          <a:schemeClr val="bg2"/>
                        </a:solidFill>
                        <a:latin typeface="+mn-lt"/>
                        <a:ea typeface="+mn-ea"/>
                        <a:cs typeface="Aa_TypoCellcom Bold" panose="02020803050405020304" pitchFamily="18" charset="-79"/>
                      </a:endParaRPr>
                    </a:p>
                  </a:txBody>
                  <a:tcPr marL="9525" marR="9525" marT="9525" marB="0" anchor="ctr">
                    <a:lnL>
                      <a:noFill/>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extLst>
                  <a:ext uri="{0D108BD9-81ED-4DB2-BD59-A6C34878D82A}">
                    <a16:rowId xmlns:a16="http://schemas.microsoft.com/office/drawing/2014/main" val="1781892979"/>
                  </a:ext>
                </a:extLst>
              </a:tr>
              <a:tr h="394269">
                <a:tc>
                  <a:txBody>
                    <a:bodyPr/>
                    <a:lstStyle>
                      <a:lvl1pPr marL="0" algn="r" defTabSz="914400" rtl="1" eaLnBrk="1" latinLnBrk="0" hangingPunct="1">
                        <a:defRPr sz="1800" kern="1200">
                          <a:solidFill>
                            <a:schemeClr val="tx1"/>
                          </a:solidFill>
                          <a:latin typeface="Calibri" panose="020F0502020204030204"/>
                        </a:defRPr>
                      </a:lvl1pPr>
                      <a:lvl2pPr marL="457200" algn="r" defTabSz="914400" rtl="1" eaLnBrk="1" latinLnBrk="0" hangingPunct="1">
                        <a:defRPr sz="1800" kern="1200">
                          <a:solidFill>
                            <a:schemeClr val="tx1"/>
                          </a:solidFill>
                          <a:latin typeface="Calibri" panose="020F0502020204030204"/>
                        </a:defRPr>
                      </a:lvl2pPr>
                      <a:lvl3pPr marL="914400" algn="r" defTabSz="914400" rtl="1" eaLnBrk="1" latinLnBrk="0" hangingPunct="1">
                        <a:defRPr sz="1800" kern="1200">
                          <a:solidFill>
                            <a:schemeClr val="tx1"/>
                          </a:solidFill>
                          <a:latin typeface="Calibri" panose="020F0502020204030204"/>
                        </a:defRPr>
                      </a:lvl3pPr>
                      <a:lvl4pPr marL="1371600" algn="r" defTabSz="914400" rtl="1" eaLnBrk="1" latinLnBrk="0" hangingPunct="1">
                        <a:defRPr sz="1800" kern="1200">
                          <a:solidFill>
                            <a:schemeClr val="tx1"/>
                          </a:solidFill>
                          <a:latin typeface="Calibri" panose="020F0502020204030204"/>
                        </a:defRPr>
                      </a:lvl4pPr>
                      <a:lvl5pPr marL="1828800" algn="r" defTabSz="914400" rtl="1" eaLnBrk="1" latinLnBrk="0" hangingPunct="1">
                        <a:defRPr sz="1800" kern="1200">
                          <a:solidFill>
                            <a:schemeClr val="tx1"/>
                          </a:solidFill>
                          <a:latin typeface="Calibri" panose="020F0502020204030204"/>
                        </a:defRPr>
                      </a:lvl5pPr>
                      <a:lvl6pPr marL="2286000" algn="r" defTabSz="914400" rtl="1" eaLnBrk="1" latinLnBrk="0" hangingPunct="1">
                        <a:defRPr sz="1800" kern="1200">
                          <a:solidFill>
                            <a:schemeClr val="tx1"/>
                          </a:solidFill>
                          <a:latin typeface="Calibri" panose="020F0502020204030204"/>
                        </a:defRPr>
                      </a:lvl6pPr>
                      <a:lvl7pPr marL="2743200" algn="r" defTabSz="914400" rtl="1" eaLnBrk="1" latinLnBrk="0" hangingPunct="1">
                        <a:defRPr sz="1800" kern="1200">
                          <a:solidFill>
                            <a:schemeClr val="tx1"/>
                          </a:solidFill>
                          <a:latin typeface="Calibri" panose="020F0502020204030204"/>
                        </a:defRPr>
                      </a:lvl7pPr>
                      <a:lvl8pPr marL="3200400" algn="r" defTabSz="914400" rtl="1" eaLnBrk="1" latinLnBrk="0" hangingPunct="1">
                        <a:defRPr sz="1800" kern="1200">
                          <a:solidFill>
                            <a:schemeClr val="tx1"/>
                          </a:solidFill>
                          <a:latin typeface="Calibri" panose="020F0502020204030204"/>
                        </a:defRPr>
                      </a:lvl8pPr>
                      <a:lvl9pPr marL="3657600" algn="r" defTabSz="914400" rtl="1" eaLnBrk="1" latinLnBrk="0" hangingPunct="1">
                        <a:defRPr sz="1800" kern="1200">
                          <a:solidFill>
                            <a:schemeClr val="tx1"/>
                          </a:solidFill>
                          <a:latin typeface="Calibri" panose="020F0502020204030204"/>
                        </a:defRPr>
                      </a:lvl9pPr>
                    </a:lstStyle>
                    <a:p>
                      <a:pPr algn="l" rtl="0" fontAlgn="b"/>
                      <a:r>
                        <a:rPr lang="en-US" sz="1200" b="1" kern="1200" dirty="0">
                          <a:solidFill>
                            <a:schemeClr val="tx1"/>
                          </a:solidFill>
                          <a:latin typeface="+mn-lt"/>
                          <a:ea typeface="+mn-ea"/>
                          <a:cs typeface="Aa_TypoCellcom Bold" panose="02020803050405020304" pitchFamily="18" charset="-79"/>
                        </a:rPr>
                        <a:t>NAV****</a:t>
                      </a:r>
                      <a:endParaRPr lang="he-IL" sz="1200" b="1" kern="1200" dirty="0">
                        <a:solidFill>
                          <a:schemeClr val="tx1"/>
                        </a:solidFill>
                        <a:latin typeface="+mn-lt"/>
                        <a:ea typeface="+mn-ea"/>
                        <a:cs typeface="Aa_TypoCellcom Bold" panose="02020803050405020304" pitchFamily="18" charset="-79"/>
                      </a:endParaRPr>
                    </a:p>
                  </a:txBody>
                  <a:tcPr marL="9525" marR="9525" marT="9525" marB="0" anchor="ctr">
                    <a:lnL w="6350" cap="flat" cmpd="sng" algn="ctr">
                      <a:solidFill>
                        <a:sysClr val="windowText" lastClr="000000"/>
                      </a:solidFill>
                      <a:prstDash val="solid"/>
                      <a:round/>
                      <a:headEnd type="none" w="med" len="med"/>
                      <a:tailEnd type="none" w="med" len="med"/>
                    </a:lnL>
                    <a:lnR>
                      <a:noFill/>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346798"/>
                    </a:solidFill>
                  </a:tcPr>
                </a:tc>
                <a:tc>
                  <a:txBody>
                    <a:bodyPr/>
                    <a:lstStyle>
                      <a:lvl1pPr marL="0" algn="r" defTabSz="914400" rtl="1" eaLnBrk="1" latinLnBrk="0" hangingPunct="1">
                        <a:defRPr sz="1800" kern="1200">
                          <a:solidFill>
                            <a:schemeClr val="tx1"/>
                          </a:solidFill>
                          <a:latin typeface="Calibri" panose="020F0502020204030204"/>
                        </a:defRPr>
                      </a:lvl1pPr>
                      <a:lvl2pPr marL="457200" algn="r" defTabSz="914400" rtl="1" eaLnBrk="1" latinLnBrk="0" hangingPunct="1">
                        <a:defRPr sz="1800" kern="1200">
                          <a:solidFill>
                            <a:schemeClr val="tx1"/>
                          </a:solidFill>
                          <a:latin typeface="Calibri" panose="020F0502020204030204"/>
                        </a:defRPr>
                      </a:lvl2pPr>
                      <a:lvl3pPr marL="914400" algn="r" defTabSz="914400" rtl="1" eaLnBrk="1" latinLnBrk="0" hangingPunct="1">
                        <a:defRPr sz="1800" kern="1200">
                          <a:solidFill>
                            <a:schemeClr val="tx1"/>
                          </a:solidFill>
                          <a:latin typeface="Calibri" panose="020F0502020204030204"/>
                        </a:defRPr>
                      </a:lvl3pPr>
                      <a:lvl4pPr marL="1371600" algn="r" defTabSz="914400" rtl="1" eaLnBrk="1" latinLnBrk="0" hangingPunct="1">
                        <a:defRPr sz="1800" kern="1200">
                          <a:solidFill>
                            <a:schemeClr val="tx1"/>
                          </a:solidFill>
                          <a:latin typeface="Calibri" panose="020F0502020204030204"/>
                        </a:defRPr>
                      </a:lvl4pPr>
                      <a:lvl5pPr marL="1828800" algn="r" defTabSz="914400" rtl="1" eaLnBrk="1" latinLnBrk="0" hangingPunct="1">
                        <a:defRPr sz="1800" kern="1200">
                          <a:solidFill>
                            <a:schemeClr val="tx1"/>
                          </a:solidFill>
                          <a:latin typeface="Calibri" panose="020F0502020204030204"/>
                        </a:defRPr>
                      </a:lvl5pPr>
                      <a:lvl6pPr marL="2286000" algn="r" defTabSz="914400" rtl="1" eaLnBrk="1" latinLnBrk="0" hangingPunct="1">
                        <a:defRPr sz="1800" kern="1200">
                          <a:solidFill>
                            <a:schemeClr val="tx1"/>
                          </a:solidFill>
                          <a:latin typeface="Calibri" panose="020F0502020204030204"/>
                        </a:defRPr>
                      </a:lvl6pPr>
                      <a:lvl7pPr marL="2743200" algn="r" defTabSz="914400" rtl="1" eaLnBrk="1" latinLnBrk="0" hangingPunct="1">
                        <a:defRPr sz="1800" kern="1200">
                          <a:solidFill>
                            <a:schemeClr val="tx1"/>
                          </a:solidFill>
                          <a:latin typeface="Calibri" panose="020F0502020204030204"/>
                        </a:defRPr>
                      </a:lvl7pPr>
                      <a:lvl8pPr marL="3200400" algn="r" defTabSz="914400" rtl="1" eaLnBrk="1" latinLnBrk="0" hangingPunct="1">
                        <a:defRPr sz="1800" kern="1200">
                          <a:solidFill>
                            <a:schemeClr val="tx1"/>
                          </a:solidFill>
                          <a:latin typeface="Calibri" panose="020F0502020204030204"/>
                        </a:defRPr>
                      </a:lvl8pPr>
                      <a:lvl9pPr marL="3657600" algn="r" defTabSz="914400" rtl="1" eaLnBrk="1" latinLnBrk="0" hangingPunct="1">
                        <a:defRPr sz="1800" kern="1200">
                          <a:solidFill>
                            <a:schemeClr val="tx1"/>
                          </a:solidFill>
                          <a:latin typeface="Calibri" panose="020F0502020204030204"/>
                        </a:defRPr>
                      </a:lvl9pPr>
                    </a:lstStyle>
                    <a:p>
                      <a:pPr algn="ctr" fontAlgn="ctr"/>
                      <a:endParaRPr lang="en-US" sz="1200" b="1" kern="1200" dirty="0">
                        <a:solidFill>
                          <a:schemeClr val="tx1"/>
                        </a:solidFill>
                        <a:latin typeface="+mn-lt"/>
                        <a:ea typeface="+mn-ea"/>
                        <a:cs typeface="Aa_TypoCellcom Bold" panose="02020803050405020304" pitchFamily="18" charset="-79"/>
                      </a:endParaRPr>
                    </a:p>
                  </a:txBody>
                  <a:tcPr marL="9525" marR="9525" marT="9525" marB="0" anchor="ctr">
                    <a:lnL>
                      <a:noFill/>
                    </a:lnL>
                    <a:lnR w="6350" cap="flat" cmpd="sng" algn="ctr">
                      <a:no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346798"/>
                    </a:solidFill>
                  </a:tcPr>
                </a:tc>
                <a:tc>
                  <a:txBody>
                    <a:bodyPr/>
                    <a:lstStyle>
                      <a:lvl1pPr marL="0" algn="r" defTabSz="914400" rtl="1" eaLnBrk="1" latinLnBrk="0" hangingPunct="1">
                        <a:defRPr sz="1800" kern="1200">
                          <a:solidFill>
                            <a:schemeClr val="tx1"/>
                          </a:solidFill>
                          <a:latin typeface="Calibri" panose="020F0502020204030204"/>
                        </a:defRPr>
                      </a:lvl1pPr>
                      <a:lvl2pPr marL="457200" algn="r" defTabSz="914400" rtl="1" eaLnBrk="1" latinLnBrk="0" hangingPunct="1">
                        <a:defRPr sz="1800" kern="1200">
                          <a:solidFill>
                            <a:schemeClr val="tx1"/>
                          </a:solidFill>
                          <a:latin typeface="Calibri" panose="020F0502020204030204"/>
                        </a:defRPr>
                      </a:lvl2pPr>
                      <a:lvl3pPr marL="914400" algn="r" defTabSz="914400" rtl="1" eaLnBrk="1" latinLnBrk="0" hangingPunct="1">
                        <a:defRPr sz="1800" kern="1200">
                          <a:solidFill>
                            <a:schemeClr val="tx1"/>
                          </a:solidFill>
                          <a:latin typeface="Calibri" panose="020F0502020204030204"/>
                        </a:defRPr>
                      </a:lvl3pPr>
                      <a:lvl4pPr marL="1371600" algn="r" defTabSz="914400" rtl="1" eaLnBrk="1" latinLnBrk="0" hangingPunct="1">
                        <a:defRPr sz="1800" kern="1200">
                          <a:solidFill>
                            <a:schemeClr val="tx1"/>
                          </a:solidFill>
                          <a:latin typeface="Calibri" panose="020F0502020204030204"/>
                        </a:defRPr>
                      </a:lvl4pPr>
                      <a:lvl5pPr marL="1828800" algn="r" defTabSz="914400" rtl="1" eaLnBrk="1" latinLnBrk="0" hangingPunct="1">
                        <a:defRPr sz="1800" kern="1200">
                          <a:solidFill>
                            <a:schemeClr val="tx1"/>
                          </a:solidFill>
                          <a:latin typeface="Calibri" panose="020F0502020204030204"/>
                        </a:defRPr>
                      </a:lvl5pPr>
                      <a:lvl6pPr marL="2286000" algn="r" defTabSz="914400" rtl="1" eaLnBrk="1" latinLnBrk="0" hangingPunct="1">
                        <a:defRPr sz="1800" kern="1200">
                          <a:solidFill>
                            <a:schemeClr val="tx1"/>
                          </a:solidFill>
                          <a:latin typeface="Calibri" panose="020F0502020204030204"/>
                        </a:defRPr>
                      </a:lvl6pPr>
                      <a:lvl7pPr marL="2743200" algn="r" defTabSz="914400" rtl="1" eaLnBrk="1" latinLnBrk="0" hangingPunct="1">
                        <a:defRPr sz="1800" kern="1200">
                          <a:solidFill>
                            <a:schemeClr val="tx1"/>
                          </a:solidFill>
                          <a:latin typeface="Calibri" panose="020F0502020204030204"/>
                        </a:defRPr>
                      </a:lvl7pPr>
                      <a:lvl8pPr marL="3200400" algn="r" defTabSz="914400" rtl="1" eaLnBrk="1" latinLnBrk="0" hangingPunct="1">
                        <a:defRPr sz="1800" kern="1200">
                          <a:solidFill>
                            <a:schemeClr val="tx1"/>
                          </a:solidFill>
                          <a:latin typeface="Calibri" panose="020F0502020204030204"/>
                        </a:defRPr>
                      </a:lvl8pPr>
                      <a:lvl9pPr marL="3657600" algn="r" defTabSz="914400" rtl="1" eaLnBrk="1" latinLnBrk="0" hangingPunct="1">
                        <a:defRPr sz="1800" kern="1200">
                          <a:solidFill>
                            <a:schemeClr val="tx1"/>
                          </a:solidFill>
                          <a:latin typeface="Calibri" panose="020F0502020204030204"/>
                        </a:defRPr>
                      </a:lvl9pPr>
                    </a:lstStyle>
                    <a:p>
                      <a:pPr algn="ctr" rtl="0" fontAlgn="b"/>
                      <a:r>
                        <a:rPr lang="en-US" sz="1200" b="1" kern="1200" dirty="0">
                          <a:solidFill>
                            <a:schemeClr val="tx1"/>
                          </a:solidFill>
                          <a:latin typeface="+mn-lt"/>
                          <a:ea typeface="+mn-ea"/>
                          <a:cs typeface="Aa_TypoCellcom Bold" panose="02020803050405020304" pitchFamily="18" charset="-79"/>
                        </a:rPr>
                        <a:t>1,230</a:t>
                      </a:r>
                    </a:p>
                  </a:txBody>
                  <a:tcPr marL="9525" marR="9525" marT="9525" marB="0" anchor="ctr">
                    <a:lnL>
                      <a:noFill/>
                    </a:lnL>
                    <a:lnR w="6350" cap="flat" cmpd="sng" algn="ctr">
                      <a:no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346798"/>
                    </a:solidFill>
                  </a:tcPr>
                </a:tc>
                <a:tc>
                  <a:txBody>
                    <a:bodyPr/>
                    <a:lstStyle>
                      <a:lvl1pPr marL="0" algn="r" defTabSz="914400" rtl="1" eaLnBrk="1" latinLnBrk="0" hangingPunct="1">
                        <a:defRPr sz="1800" kern="1200">
                          <a:solidFill>
                            <a:schemeClr val="tx1"/>
                          </a:solidFill>
                          <a:latin typeface="Calibri" panose="020F0502020204030204"/>
                        </a:defRPr>
                      </a:lvl1pPr>
                      <a:lvl2pPr marL="457200" algn="r" defTabSz="914400" rtl="1" eaLnBrk="1" latinLnBrk="0" hangingPunct="1">
                        <a:defRPr sz="1800" kern="1200">
                          <a:solidFill>
                            <a:schemeClr val="tx1"/>
                          </a:solidFill>
                          <a:latin typeface="Calibri" panose="020F0502020204030204"/>
                        </a:defRPr>
                      </a:lvl2pPr>
                      <a:lvl3pPr marL="914400" algn="r" defTabSz="914400" rtl="1" eaLnBrk="1" latinLnBrk="0" hangingPunct="1">
                        <a:defRPr sz="1800" kern="1200">
                          <a:solidFill>
                            <a:schemeClr val="tx1"/>
                          </a:solidFill>
                          <a:latin typeface="Calibri" panose="020F0502020204030204"/>
                        </a:defRPr>
                      </a:lvl3pPr>
                      <a:lvl4pPr marL="1371600" algn="r" defTabSz="914400" rtl="1" eaLnBrk="1" latinLnBrk="0" hangingPunct="1">
                        <a:defRPr sz="1800" kern="1200">
                          <a:solidFill>
                            <a:schemeClr val="tx1"/>
                          </a:solidFill>
                          <a:latin typeface="Calibri" panose="020F0502020204030204"/>
                        </a:defRPr>
                      </a:lvl4pPr>
                      <a:lvl5pPr marL="1828800" algn="r" defTabSz="914400" rtl="1" eaLnBrk="1" latinLnBrk="0" hangingPunct="1">
                        <a:defRPr sz="1800" kern="1200">
                          <a:solidFill>
                            <a:schemeClr val="tx1"/>
                          </a:solidFill>
                          <a:latin typeface="Calibri" panose="020F0502020204030204"/>
                        </a:defRPr>
                      </a:lvl5pPr>
                      <a:lvl6pPr marL="2286000" algn="r" defTabSz="914400" rtl="1" eaLnBrk="1" latinLnBrk="0" hangingPunct="1">
                        <a:defRPr sz="1800" kern="1200">
                          <a:solidFill>
                            <a:schemeClr val="tx1"/>
                          </a:solidFill>
                          <a:latin typeface="Calibri" panose="020F0502020204030204"/>
                        </a:defRPr>
                      </a:lvl6pPr>
                      <a:lvl7pPr marL="2743200" algn="r" defTabSz="914400" rtl="1" eaLnBrk="1" latinLnBrk="0" hangingPunct="1">
                        <a:defRPr sz="1800" kern="1200">
                          <a:solidFill>
                            <a:schemeClr val="tx1"/>
                          </a:solidFill>
                          <a:latin typeface="Calibri" panose="020F0502020204030204"/>
                        </a:defRPr>
                      </a:lvl7pPr>
                      <a:lvl8pPr marL="3200400" algn="r" defTabSz="914400" rtl="1" eaLnBrk="1" latinLnBrk="0" hangingPunct="1">
                        <a:defRPr sz="1800" kern="1200">
                          <a:solidFill>
                            <a:schemeClr val="tx1"/>
                          </a:solidFill>
                          <a:latin typeface="Calibri" panose="020F0502020204030204"/>
                        </a:defRPr>
                      </a:lvl8pPr>
                      <a:lvl9pPr marL="3657600" algn="r" defTabSz="914400" rtl="1" eaLnBrk="1" latinLnBrk="0" hangingPunct="1">
                        <a:defRPr sz="1800" kern="1200">
                          <a:solidFill>
                            <a:schemeClr val="tx1"/>
                          </a:solidFill>
                          <a:latin typeface="Calibri" panose="020F0502020204030204"/>
                        </a:defRPr>
                      </a:lvl9pPr>
                    </a:lstStyle>
                    <a:p>
                      <a:pPr algn="ctr" rtl="0" fontAlgn="b"/>
                      <a:r>
                        <a:rPr lang="en-US" sz="1200" b="1" kern="1200" dirty="0">
                          <a:solidFill>
                            <a:schemeClr val="tx1"/>
                          </a:solidFill>
                          <a:latin typeface="+mn-lt"/>
                          <a:ea typeface="+mn-ea"/>
                          <a:cs typeface="Aa_TypoCellcom Bold" panose="02020803050405020304" pitchFamily="18" charset="-79"/>
                        </a:rPr>
                        <a:t>1,555</a:t>
                      </a:r>
                    </a:p>
                  </a:txBody>
                  <a:tcPr marL="9525" marR="9525" marT="9525" marB="0" anchor="ctr">
                    <a:lnL>
                      <a:noFill/>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346798"/>
                    </a:solidFill>
                  </a:tcPr>
                </a:tc>
                <a:extLst>
                  <a:ext uri="{0D108BD9-81ED-4DB2-BD59-A6C34878D82A}">
                    <a16:rowId xmlns:a16="http://schemas.microsoft.com/office/drawing/2014/main" val="192556298"/>
                  </a:ext>
                </a:extLst>
              </a:tr>
              <a:tr h="394269">
                <a:tc>
                  <a:txBody>
                    <a:bodyPr/>
                    <a:lstStyle>
                      <a:lvl1pPr marL="0" algn="r" defTabSz="914400" rtl="1" eaLnBrk="1" latinLnBrk="0" hangingPunct="1">
                        <a:defRPr sz="1800" kern="1200">
                          <a:solidFill>
                            <a:schemeClr val="tx1"/>
                          </a:solidFill>
                          <a:latin typeface="Calibri" panose="020F0502020204030204"/>
                        </a:defRPr>
                      </a:lvl1pPr>
                      <a:lvl2pPr marL="457200" algn="r" defTabSz="914400" rtl="1" eaLnBrk="1" latinLnBrk="0" hangingPunct="1">
                        <a:defRPr sz="1800" kern="1200">
                          <a:solidFill>
                            <a:schemeClr val="tx1"/>
                          </a:solidFill>
                          <a:latin typeface="Calibri" panose="020F0502020204030204"/>
                        </a:defRPr>
                      </a:lvl2pPr>
                      <a:lvl3pPr marL="914400" algn="r" defTabSz="914400" rtl="1" eaLnBrk="1" latinLnBrk="0" hangingPunct="1">
                        <a:defRPr sz="1800" kern="1200">
                          <a:solidFill>
                            <a:schemeClr val="tx1"/>
                          </a:solidFill>
                          <a:latin typeface="Calibri" panose="020F0502020204030204"/>
                        </a:defRPr>
                      </a:lvl3pPr>
                      <a:lvl4pPr marL="1371600" algn="r" defTabSz="914400" rtl="1" eaLnBrk="1" latinLnBrk="0" hangingPunct="1">
                        <a:defRPr sz="1800" kern="1200">
                          <a:solidFill>
                            <a:schemeClr val="tx1"/>
                          </a:solidFill>
                          <a:latin typeface="Calibri" panose="020F0502020204030204"/>
                        </a:defRPr>
                      </a:lvl4pPr>
                      <a:lvl5pPr marL="1828800" algn="r" defTabSz="914400" rtl="1" eaLnBrk="1" latinLnBrk="0" hangingPunct="1">
                        <a:defRPr sz="1800" kern="1200">
                          <a:solidFill>
                            <a:schemeClr val="tx1"/>
                          </a:solidFill>
                          <a:latin typeface="Calibri" panose="020F0502020204030204"/>
                        </a:defRPr>
                      </a:lvl5pPr>
                      <a:lvl6pPr marL="2286000" algn="r" defTabSz="914400" rtl="1" eaLnBrk="1" latinLnBrk="0" hangingPunct="1">
                        <a:defRPr sz="1800" kern="1200">
                          <a:solidFill>
                            <a:schemeClr val="tx1"/>
                          </a:solidFill>
                          <a:latin typeface="Calibri" panose="020F0502020204030204"/>
                        </a:defRPr>
                      </a:lvl6pPr>
                      <a:lvl7pPr marL="2743200" algn="r" defTabSz="914400" rtl="1" eaLnBrk="1" latinLnBrk="0" hangingPunct="1">
                        <a:defRPr sz="1800" kern="1200">
                          <a:solidFill>
                            <a:schemeClr val="tx1"/>
                          </a:solidFill>
                          <a:latin typeface="Calibri" panose="020F0502020204030204"/>
                        </a:defRPr>
                      </a:lvl7pPr>
                      <a:lvl8pPr marL="3200400" algn="r" defTabSz="914400" rtl="1" eaLnBrk="1" latinLnBrk="0" hangingPunct="1">
                        <a:defRPr sz="1800" kern="1200">
                          <a:solidFill>
                            <a:schemeClr val="tx1"/>
                          </a:solidFill>
                          <a:latin typeface="Calibri" panose="020F0502020204030204"/>
                        </a:defRPr>
                      </a:lvl8pPr>
                      <a:lvl9pPr marL="3657600" algn="r" defTabSz="914400" rtl="1" eaLnBrk="1" latinLnBrk="0" hangingPunct="1">
                        <a:defRPr sz="1800" kern="1200">
                          <a:solidFill>
                            <a:schemeClr val="tx1"/>
                          </a:solidFill>
                          <a:latin typeface="Calibri" panose="020F0502020204030204"/>
                        </a:defRPr>
                      </a:lvl9pPr>
                    </a:lstStyle>
                    <a:p>
                      <a:pPr algn="l" rtl="0" fontAlgn="b"/>
                      <a:r>
                        <a:rPr lang="en-US" sz="1200" b="1" kern="1200" dirty="0">
                          <a:solidFill>
                            <a:schemeClr val="tx1"/>
                          </a:solidFill>
                          <a:latin typeface="+mn-lt"/>
                          <a:ea typeface="+mn-ea"/>
                          <a:cs typeface="Aa_TypoCellcom Bold" panose="02020803050405020304" pitchFamily="18" charset="-79"/>
                        </a:rPr>
                        <a:t>LTV</a:t>
                      </a:r>
                      <a:endParaRPr lang="he-IL" sz="1200" b="1" kern="1200" dirty="0">
                        <a:solidFill>
                          <a:schemeClr val="tx1"/>
                        </a:solidFill>
                        <a:latin typeface="+mn-lt"/>
                        <a:ea typeface="+mn-ea"/>
                        <a:cs typeface="Aa_TypoCellcom Bold" panose="02020803050405020304" pitchFamily="18" charset="-79"/>
                      </a:endParaRPr>
                    </a:p>
                  </a:txBody>
                  <a:tcPr marL="9525" marR="9525" marT="9525" marB="0" anchor="ctr">
                    <a:lnL w="6350" cap="flat" cmpd="sng" algn="ctr">
                      <a:solidFill>
                        <a:sysClr val="windowText" lastClr="000000"/>
                      </a:solidFill>
                      <a:prstDash val="solid"/>
                      <a:round/>
                      <a:headEnd type="none" w="med" len="med"/>
                      <a:tailEnd type="none" w="med" len="med"/>
                    </a:lnL>
                    <a:lnR>
                      <a:noFill/>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546A"/>
                    </a:solidFill>
                  </a:tcPr>
                </a:tc>
                <a:tc>
                  <a:txBody>
                    <a:bodyPr/>
                    <a:lstStyle>
                      <a:lvl1pPr marL="0" algn="r" defTabSz="914400" rtl="1" eaLnBrk="1" latinLnBrk="0" hangingPunct="1">
                        <a:defRPr sz="1800" kern="1200">
                          <a:solidFill>
                            <a:schemeClr val="tx1"/>
                          </a:solidFill>
                          <a:latin typeface="Calibri" panose="020F0502020204030204"/>
                        </a:defRPr>
                      </a:lvl1pPr>
                      <a:lvl2pPr marL="457200" algn="r" defTabSz="914400" rtl="1" eaLnBrk="1" latinLnBrk="0" hangingPunct="1">
                        <a:defRPr sz="1800" kern="1200">
                          <a:solidFill>
                            <a:schemeClr val="tx1"/>
                          </a:solidFill>
                          <a:latin typeface="Calibri" panose="020F0502020204030204"/>
                        </a:defRPr>
                      </a:lvl2pPr>
                      <a:lvl3pPr marL="914400" algn="r" defTabSz="914400" rtl="1" eaLnBrk="1" latinLnBrk="0" hangingPunct="1">
                        <a:defRPr sz="1800" kern="1200">
                          <a:solidFill>
                            <a:schemeClr val="tx1"/>
                          </a:solidFill>
                          <a:latin typeface="Calibri" panose="020F0502020204030204"/>
                        </a:defRPr>
                      </a:lvl3pPr>
                      <a:lvl4pPr marL="1371600" algn="r" defTabSz="914400" rtl="1" eaLnBrk="1" latinLnBrk="0" hangingPunct="1">
                        <a:defRPr sz="1800" kern="1200">
                          <a:solidFill>
                            <a:schemeClr val="tx1"/>
                          </a:solidFill>
                          <a:latin typeface="Calibri" panose="020F0502020204030204"/>
                        </a:defRPr>
                      </a:lvl4pPr>
                      <a:lvl5pPr marL="1828800" algn="r" defTabSz="914400" rtl="1" eaLnBrk="1" latinLnBrk="0" hangingPunct="1">
                        <a:defRPr sz="1800" kern="1200">
                          <a:solidFill>
                            <a:schemeClr val="tx1"/>
                          </a:solidFill>
                          <a:latin typeface="Calibri" panose="020F0502020204030204"/>
                        </a:defRPr>
                      </a:lvl5pPr>
                      <a:lvl6pPr marL="2286000" algn="r" defTabSz="914400" rtl="1" eaLnBrk="1" latinLnBrk="0" hangingPunct="1">
                        <a:defRPr sz="1800" kern="1200">
                          <a:solidFill>
                            <a:schemeClr val="tx1"/>
                          </a:solidFill>
                          <a:latin typeface="Calibri" panose="020F0502020204030204"/>
                        </a:defRPr>
                      </a:lvl6pPr>
                      <a:lvl7pPr marL="2743200" algn="r" defTabSz="914400" rtl="1" eaLnBrk="1" latinLnBrk="0" hangingPunct="1">
                        <a:defRPr sz="1800" kern="1200">
                          <a:solidFill>
                            <a:schemeClr val="tx1"/>
                          </a:solidFill>
                          <a:latin typeface="Calibri" panose="020F0502020204030204"/>
                        </a:defRPr>
                      </a:lvl7pPr>
                      <a:lvl8pPr marL="3200400" algn="r" defTabSz="914400" rtl="1" eaLnBrk="1" latinLnBrk="0" hangingPunct="1">
                        <a:defRPr sz="1800" kern="1200">
                          <a:solidFill>
                            <a:schemeClr val="tx1"/>
                          </a:solidFill>
                          <a:latin typeface="Calibri" panose="020F0502020204030204"/>
                        </a:defRPr>
                      </a:lvl8pPr>
                      <a:lvl9pPr marL="3657600" algn="r" defTabSz="914400" rtl="1" eaLnBrk="1" latinLnBrk="0" hangingPunct="1">
                        <a:defRPr sz="1800" kern="1200">
                          <a:solidFill>
                            <a:schemeClr val="tx1"/>
                          </a:solidFill>
                          <a:latin typeface="Calibri" panose="020F0502020204030204"/>
                        </a:defRPr>
                      </a:lvl9pPr>
                    </a:lstStyle>
                    <a:p>
                      <a:pPr algn="ctr" fontAlgn="ctr"/>
                      <a:endParaRPr lang="en-US" sz="1200" b="1" kern="1200" dirty="0">
                        <a:solidFill>
                          <a:schemeClr val="tx1"/>
                        </a:solidFill>
                        <a:latin typeface="+mn-lt"/>
                        <a:ea typeface="+mn-ea"/>
                        <a:cs typeface="Aa_TypoCellcom Bold" panose="02020803050405020304" pitchFamily="18" charset="-79"/>
                      </a:endParaRPr>
                    </a:p>
                  </a:txBody>
                  <a:tcPr marL="9525" marR="9525" marT="9525" marB="0" anchor="ctr">
                    <a:lnL>
                      <a:noFill/>
                    </a:lnL>
                    <a:lnR w="6350" cap="flat" cmpd="sng" algn="ctr">
                      <a:no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546A"/>
                    </a:solidFill>
                  </a:tcPr>
                </a:tc>
                <a:tc>
                  <a:txBody>
                    <a:bodyPr/>
                    <a:lstStyle>
                      <a:lvl1pPr marL="0" algn="r" defTabSz="914400" rtl="1" eaLnBrk="1" latinLnBrk="0" hangingPunct="1">
                        <a:defRPr sz="1800" kern="1200">
                          <a:solidFill>
                            <a:schemeClr val="tx1"/>
                          </a:solidFill>
                          <a:latin typeface="Calibri" panose="020F0502020204030204"/>
                        </a:defRPr>
                      </a:lvl1pPr>
                      <a:lvl2pPr marL="457200" algn="r" defTabSz="914400" rtl="1" eaLnBrk="1" latinLnBrk="0" hangingPunct="1">
                        <a:defRPr sz="1800" kern="1200">
                          <a:solidFill>
                            <a:schemeClr val="tx1"/>
                          </a:solidFill>
                          <a:latin typeface="Calibri" panose="020F0502020204030204"/>
                        </a:defRPr>
                      </a:lvl2pPr>
                      <a:lvl3pPr marL="914400" algn="r" defTabSz="914400" rtl="1" eaLnBrk="1" latinLnBrk="0" hangingPunct="1">
                        <a:defRPr sz="1800" kern="1200">
                          <a:solidFill>
                            <a:schemeClr val="tx1"/>
                          </a:solidFill>
                          <a:latin typeface="Calibri" panose="020F0502020204030204"/>
                        </a:defRPr>
                      </a:lvl3pPr>
                      <a:lvl4pPr marL="1371600" algn="r" defTabSz="914400" rtl="1" eaLnBrk="1" latinLnBrk="0" hangingPunct="1">
                        <a:defRPr sz="1800" kern="1200">
                          <a:solidFill>
                            <a:schemeClr val="tx1"/>
                          </a:solidFill>
                          <a:latin typeface="Calibri" panose="020F0502020204030204"/>
                        </a:defRPr>
                      </a:lvl4pPr>
                      <a:lvl5pPr marL="1828800" algn="r" defTabSz="914400" rtl="1" eaLnBrk="1" latinLnBrk="0" hangingPunct="1">
                        <a:defRPr sz="1800" kern="1200">
                          <a:solidFill>
                            <a:schemeClr val="tx1"/>
                          </a:solidFill>
                          <a:latin typeface="Calibri" panose="020F0502020204030204"/>
                        </a:defRPr>
                      </a:lvl5pPr>
                      <a:lvl6pPr marL="2286000" algn="r" defTabSz="914400" rtl="1" eaLnBrk="1" latinLnBrk="0" hangingPunct="1">
                        <a:defRPr sz="1800" kern="1200">
                          <a:solidFill>
                            <a:schemeClr val="tx1"/>
                          </a:solidFill>
                          <a:latin typeface="Calibri" panose="020F0502020204030204"/>
                        </a:defRPr>
                      </a:lvl6pPr>
                      <a:lvl7pPr marL="2743200" algn="r" defTabSz="914400" rtl="1" eaLnBrk="1" latinLnBrk="0" hangingPunct="1">
                        <a:defRPr sz="1800" kern="1200">
                          <a:solidFill>
                            <a:schemeClr val="tx1"/>
                          </a:solidFill>
                          <a:latin typeface="Calibri" panose="020F0502020204030204"/>
                        </a:defRPr>
                      </a:lvl7pPr>
                      <a:lvl8pPr marL="3200400" algn="r" defTabSz="914400" rtl="1" eaLnBrk="1" latinLnBrk="0" hangingPunct="1">
                        <a:defRPr sz="1800" kern="1200">
                          <a:solidFill>
                            <a:schemeClr val="tx1"/>
                          </a:solidFill>
                          <a:latin typeface="Calibri" panose="020F0502020204030204"/>
                        </a:defRPr>
                      </a:lvl8pPr>
                      <a:lvl9pPr marL="3657600" algn="r" defTabSz="914400" rtl="1" eaLnBrk="1" latinLnBrk="0" hangingPunct="1">
                        <a:defRPr sz="1800" kern="1200">
                          <a:solidFill>
                            <a:schemeClr val="tx1"/>
                          </a:solidFill>
                          <a:latin typeface="Calibri" panose="020F0502020204030204"/>
                        </a:defRPr>
                      </a:lvl9pPr>
                    </a:lstStyle>
                    <a:p>
                      <a:pPr algn="ctr" rtl="0" fontAlgn="b"/>
                      <a:r>
                        <a:rPr lang="en-US" sz="1200" b="1" kern="1200" dirty="0">
                          <a:solidFill>
                            <a:schemeClr val="tx1"/>
                          </a:solidFill>
                          <a:latin typeface="+mn-lt"/>
                          <a:ea typeface="+mn-ea"/>
                          <a:cs typeface="Aa_TypoCellcom Bold" panose="02020803050405020304" pitchFamily="18" charset="-79"/>
                        </a:rPr>
                        <a:t>58%</a:t>
                      </a:r>
                    </a:p>
                  </a:txBody>
                  <a:tcPr marL="9525" marR="9525" marT="9525" marB="0" anchor="ctr">
                    <a:lnL>
                      <a:noFill/>
                    </a:lnL>
                    <a:lnR w="6350" cap="flat" cmpd="sng" algn="ctr">
                      <a:no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546A"/>
                    </a:solidFill>
                  </a:tcPr>
                </a:tc>
                <a:tc>
                  <a:txBody>
                    <a:bodyPr/>
                    <a:lstStyle>
                      <a:lvl1pPr marL="0" algn="r" defTabSz="914400" rtl="1" eaLnBrk="1" latinLnBrk="0" hangingPunct="1">
                        <a:defRPr sz="1800" kern="1200">
                          <a:solidFill>
                            <a:schemeClr val="tx1"/>
                          </a:solidFill>
                          <a:latin typeface="Calibri" panose="020F0502020204030204"/>
                        </a:defRPr>
                      </a:lvl1pPr>
                      <a:lvl2pPr marL="457200" algn="r" defTabSz="914400" rtl="1" eaLnBrk="1" latinLnBrk="0" hangingPunct="1">
                        <a:defRPr sz="1800" kern="1200">
                          <a:solidFill>
                            <a:schemeClr val="tx1"/>
                          </a:solidFill>
                          <a:latin typeface="Calibri" panose="020F0502020204030204"/>
                        </a:defRPr>
                      </a:lvl2pPr>
                      <a:lvl3pPr marL="914400" algn="r" defTabSz="914400" rtl="1" eaLnBrk="1" latinLnBrk="0" hangingPunct="1">
                        <a:defRPr sz="1800" kern="1200">
                          <a:solidFill>
                            <a:schemeClr val="tx1"/>
                          </a:solidFill>
                          <a:latin typeface="Calibri" panose="020F0502020204030204"/>
                        </a:defRPr>
                      </a:lvl3pPr>
                      <a:lvl4pPr marL="1371600" algn="r" defTabSz="914400" rtl="1" eaLnBrk="1" latinLnBrk="0" hangingPunct="1">
                        <a:defRPr sz="1800" kern="1200">
                          <a:solidFill>
                            <a:schemeClr val="tx1"/>
                          </a:solidFill>
                          <a:latin typeface="Calibri" panose="020F0502020204030204"/>
                        </a:defRPr>
                      </a:lvl4pPr>
                      <a:lvl5pPr marL="1828800" algn="r" defTabSz="914400" rtl="1" eaLnBrk="1" latinLnBrk="0" hangingPunct="1">
                        <a:defRPr sz="1800" kern="1200">
                          <a:solidFill>
                            <a:schemeClr val="tx1"/>
                          </a:solidFill>
                          <a:latin typeface="Calibri" panose="020F0502020204030204"/>
                        </a:defRPr>
                      </a:lvl5pPr>
                      <a:lvl6pPr marL="2286000" algn="r" defTabSz="914400" rtl="1" eaLnBrk="1" latinLnBrk="0" hangingPunct="1">
                        <a:defRPr sz="1800" kern="1200">
                          <a:solidFill>
                            <a:schemeClr val="tx1"/>
                          </a:solidFill>
                          <a:latin typeface="Calibri" panose="020F0502020204030204"/>
                        </a:defRPr>
                      </a:lvl6pPr>
                      <a:lvl7pPr marL="2743200" algn="r" defTabSz="914400" rtl="1" eaLnBrk="1" latinLnBrk="0" hangingPunct="1">
                        <a:defRPr sz="1800" kern="1200">
                          <a:solidFill>
                            <a:schemeClr val="tx1"/>
                          </a:solidFill>
                          <a:latin typeface="Calibri" panose="020F0502020204030204"/>
                        </a:defRPr>
                      </a:lvl7pPr>
                      <a:lvl8pPr marL="3200400" algn="r" defTabSz="914400" rtl="1" eaLnBrk="1" latinLnBrk="0" hangingPunct="1">
                        <a:defRPr sz="1800" kern="1200">
                          <a:solidFill>
                            <a:schemeClr val="tx1"/>
                          </a:solidFill>
                          <a:latin typeface="Calibri" panose="020F0502020204030204"/>
                        </a:defRPr>
                      </a:lvl8pPr>
                      <a:lvl9pPr marL="3657600" algn="r" defTabSz="914400" rtl="1" eaLnBrk="1" latinLnBrk="0" hangingPunct="1">
                        <a:defRPr sz="1800" kern="1200">
                          <a:solidFill>
                            <a:schemeClr val="tx1"/>
                          </a:solidFill>
                          <a:latin typeface="Calibri" panose="020F0502020204030204"/>
                        </a:defRPr>
                      </a:lvl9pPr>
                    </a:lstStyle>
                    <a:p>
                      <a:pPr algn="ctr" rtl="0" fontAlgn="b"/>
                      <a:r>
                        <a:rPr lang="en-US" sz="1200" b="1" kern="1200" dirty="0">
                          <a:solidFill>
                            <a:schemeClr val="tx1"/>
                          </a:solidFill>
                          <a:latin typeface="+mn-lt"/>
                          <a:ea typeface="+mn-ea"/>
                          <a:cs typeface="Aa_TypoCellcom Bold" panose="02020803050405020304" pitchFamily="18" charset="-79"/>
                        </a:rPr>
                        <a:t>52%</a:t>
                      </a:r>
                    </a:p>
                  </a:txBody>
                  <a:tcPr marL="9525" marR="9525" marT="9525" marB="0" anchor="ctr">
                    <a:lnL>
                      <a:noFill/>
                    </a:lnL>
                    <a:lnR w="6350" cap="flat" cmpd="sng" algn="ctr">
                      <a:solidFill>
                        <a:sysClr val="windowText" lastClr="000000"/>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546A"/>
                    </a:solidFill>
                  </a:tcPr>
                </a:tc>
                <a:extLst>
                  <a:ext uri="{0D108BD9-81ED-4DB2-BD59-A6C34878D82A}">
                    <a16:rowId xmlns:a16="http://schemas.microsoft.com/office/drawing/2014/main" val="3768814426"/>
                  </a:ext>
                </a:extLst>
              </a:tr>
            </a:tbl>
          </a:graphicData>
        </a:graphic>
      </p:graphicFrame>
      <p:sp>
        <p:nvSpPr>
          <p:cNvPr id="3" name="Slide Number Placeholder 2">
            <a:extLst>
              <a:ext uri="{FF2B5EF4-FFF2-40B4-BE49-F238E27FC236}">
                <a16:creationId xmlns:a16="http://schemas.microsoft.com/office/drawing/2014/main" id="{427BF99F-9D33-4630-B503-238AEF55FC35}"/>
              </a:ext>
            </a:extLst>
          </p:cNvPr>
          <p:cNvSpPr>
            <a:spLocks noGrp="1"/>
          </p:cNvSpPr>
          <p:nvPr>
            <p:ph type="sldNum" sz="quarter" idx="12"/>
          </p:nvPr>
        </p:nvSpPr>
        <p:spPr/>
        <p:txBody>
          <a:bodyPr vert="horz" lIns="91440" tIns="45720" rIns="91440" bIns="45720" rtlCol="1" anchor="ctr"/>
          <a:lstStyle/>
          <a:p>
            <a:fld id="{21ECAC3A-612C-4331-BEF6-5895BFC3339A}" type="slidenum">
              <a:rPr lang="he-IL">
                <a:solidFill>
                  <a:schemeClr val="bg2"/>
                </a:solidFill>
              </a:rPr>
              <a:pPr/>
              <a:t>12</a:t>
            </a:fld>
            <a:endParaRPr lang="he-IL">
              <a:solidFill>
                <a:schemeClr val="bg2"/>
              </a:solidFill>
            </a:endParaRPr>
          </a:p>
        </p:txBody>
      </p:sp>
      <p:sp>
        <p:nvSpPr>
          <p:cNvPr id="5" name="Footer Placeholder 4">
            <a:extLst>
              <a:ext uri="{FF2B5EF4-FFF2-40B4-BE49-F238E27FC236}">
                <a16:creationId xmlns:a16="http://schemas.microsoft.com/office/drawing/2014/main" id="{65CDE922-0CB5-43FB-86E3-CC3074C07FAA}"/>
              </a:ext>
            </a:extLst>
          </p:cNvPr>
          <p:cNvSpPr>
            <a:spLocks noGrp="1"/>
          </p:cNvSpPr>
          <p:nvPr>
            <p:ph type="ftr" sz="quarter" idx="11"/>
          </p:nvPr>
        </p:nvSpPr>
        <p:spPr>
          <a:xfrm>
            <a:off x="1465095" y="6004213"/>
            <a:ext cx="10544025" cy="830997"/>
          </a:xfrm>
          <a:noFill/>
        </p:spPr>
        <p:txBody>
          <a:bodyPr wrap="square" rtlCol="0">
            <a:spAutoFit/>
          </a:bodyPr>
          <a:lstStyle/>
          <a:p>
            <a:pPr algn="l" rtl="0"/>
            <a:r>
              <a:rPr lang="en-US" sz="800" dirty="0">
                <a:solidFill>
                  <a:schemeClr val="bg2"/>
                </a:solidFill>
              </a:rPr>
              <a:t>*       The value in use  of Cellcom , based on valuation conducted by BDO as of 31/12/2019 is higher than book value by NIS 172 million. The valuation was conducted before the exercise of options series 3.</a:t>
            </a:r>
          </a:p>
          <a:p>
            <a:pPr algn="l" rtl="0"/>
            <a:r>
              <a:rPr lang="en-US" sz="800" dirty="0">
                <a:solidFill>
                  <a:schemeClr val="bg2"/>
                </a:solidFill>
              </a:rPr>
              <a:t>         DIC’s holding value in Cellcom, based on the above is NIS 1.46 Billion.</a:t>
            </a:r>
          </a:p>
          <a:p>
            <a:pPr algn="l" rtl="0"/>
            <a:r>
              <a:rPr lang="en-US" sz="800" dirty="0">
                <a:solidFill>
                  <a:schemeClr val="bg2"/>
                </a:solidFill>
              </a:rPr>
              <a:t>**     without IAS28 adjustments PBC’s equity was higher by  NIS 193 million (100%). In addition, PBC’s holds land reserve for future residential development (Mandarin, </a:t>
            </a:r>
            <a:r>
              <a:rPr lang="en-US" sz="800" dirty="0" err="1">
                <a:solidFill>
                  <a:schemeClr val="bg2"/>
                </a:solidFill>
              </a:rPr>
              <a:t>Hacarmel</a:t>
            </a:r>
            <a:r>
              <a:rPr lang="en-US" sz="800" dirty="0">
                <a:solidFill>
                  <a:schemeClr val="bg2"/>
                </a:solidFill>
              </a:rPr>
              <a:t>, </a:t>
            </a:r>
            <a:r>
              <a:rPr lang="en-US" sz="800" dirty="0" err="1">
                <a:solidFill>
                  <a:schemeClr val="bg2"/>
                </a:solidFill>
              </a:rPr>
              <a:t>Kiryat</a:t>
            </a:r>
            <a:r>
              <a:rPr lang="en-US" sz="800" dirty="0">
                <a:solidFill>
                  <a:schemeClr val="bg2"/>
                </a:solidFill>
              </a:rPr>
              <a:t> Ono), which appear in</a:t>
            </a:r>
          </a:p>
          <a:p>
            <a:pPr algn="l" rtl="0"/>
            <a:r>
              <a:rPr lang="en-US" sz="800" dirty="0">
                <a:solidFill>
                  <a:schemeClr val="bg2"/>
                </a:solidFill>
              </a:rPr>
              <a:t>         PBC’s books based on historical cost, which is significantly lower than their fair value.</a:t>
            </a:r>
          </a:p>
          <a:p>
            <a:pPr algn="l" rtl="0"/>
            <a:r>
              <a:rPr lang="en-US" sz="800" dirty="0">
                <a:solidFill>
                  <a:schemeClr val="bg2"/>
                </a:solidFill>
              </a:rPr>
              <a:t>***   Based on Elron investees' last round , DIC’s stake in Elron is NIS 419 million.</a:t>
            </a:r>
          </a:p>
          <a:p>
            <a:pPr algn="l" rtl="0"/>
            <a:r>
              <a:rPr lang="en-US" sz="800" dirty="0">
                <a:solidFill>
                  <a:schemeClr val="bg2"/>
                </a:solidFill>
              </a:rPr>
              <a:t>**** DIC’s capital losses and operational losses are NIS 4.5 billion , NIS 1.7 billion, respectively.</a:t>
            </a:r>
          </a:p>
        </p:txBody>
      </p:sp>
      <p:sp>
        <p:nvSpPr>
          <p:cNvPr id="9" name="מלבן 3">
            <a:extLst>
              <a:ext uri="{FF2B5EF4-FFF2-40B4-BE49-F238E27FC236}">
                <a16:creationId xmlns:a16="http://schemas.microsoft.com/office/drawing/2014/main" id="{A03D9938-0B49-4F7B-9311-EAC378B2D2BF}"/>
              </a:ext>
            </a:extLst>
          </p:cNvPr>
          <p:cNvSpPr/>
          <p:nvPr/>
        </p:nvSpPr>
        <p:spPr>
          <a:xfrm>
            <a:off x="505439" y="354311"/>
            <a:ext cx="7205216" cy="4750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t"/>
          <a:lstStyle/>
          <a:p>
            <a:pPr lvl="0" algn="l" rtl="0">
              <a:lnSpc>
                <a:spcPct val="90000"/>
              </a:lnSpc>
              <a:spcBef>
                <a:spcPct val="0"/>
              </a:spcBef>
              <a:defRPr/>
            </a:pPr>
            <a:r>
              <a:rPr lang="en-US" sz="3200" dirty="0">
                <a:solidFill>
                  <a:srgbClr val="2D4970"/>
                </a:solidFill>
                <a:latin typeface="Futura Std Book" panose="020B0502020204020303" pitchFamily="34" charset="0"/>
              </a:rPr>
              <a:t>Net Asset Value - NAV</a:t>
            </a:r>
            <a:endParaRPr lang="en-US" sz="1400" dirty="0">
              <a:solidFill>
                <a:schemeClr val="tx1">
                  <a:lumMod val="50000"/>
                </a:schemeClr>
              </a:solidFill>
              <a:latin typeface="Futura Std Book" panose="020B0502020204020303" pitchFamily="34" charset="0"/>
            </a:endParaRPr>
          </a:p>
        </p:txBody>
      </p:sp>
      <p:cxnSp>
        <p:nvCxnSpPr>
          <p:cNvPr id="10" name="מחבר ישר 37">
            <a:extLst>
              <a:ext uri="{FF2B5EF4-FFF2-40B4-BE49-F238E27FC236}">
                <a16:creationId xmlns:a16="http://schemas.microsoft.com/office/drawing/2014/main" id="{2DA50F2A-A5A5-4833-A6CF-F7DB0D986A50}"/>
              </a:ext>
            </a:extLst>
          </p:cNvPr>
          <p:cNvCxnSpPr>
            <a:cxnSpLocks/>
          </p:cNvCxnSpPr>
          <p:nvPr/>
        </p:nvCxnSpPr>
        <p:spPr>
          <a:xfrm flipV="1">
            <a:off x="638174" y="829374"/>
            <a:ext cx="2759367" cy="2902"/>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11820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Chart 19">
            <a:extLst>
              <a:ext uri="{FF2B5EF4-FFF2-40B4-BE49-F238E27FC236}">
                <a16:creationId xmlns:a16="http://schemas.microsoft.com/office/drawing/2014/main" id="{E891E055-4D53-41DF-B9C6-678B257CE121}"/>
              </a:ext>
            </a:extLst>
          </p:cNvPr>
          <p:cNvGraphicFramePr>
            <a:graphicFrameLocks/>
          </p:cNvGraphicFramePr>
          <p:nvPr>
            <p:extLst>
              <p:ext uri="{D42A27DB-BD31-4B8C-83A1-F6EECF244321}">
                <p14:modId xmlns:p14="http://schemas.microsoft.com/office/powerpoint/2010/main" val="3021316915"/>
              </p:ext>
            </p:extLst>
          </p:nvPr>
        </p:nvGraphicFramePr>
        <p:xfrm>
          <a:off x="980134" y="2727742"/>
          <a:ext cx="10364400" cy="41148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0CFFD86F-8DB0-4ABA-9A81-0386C50ED777}"/>
              </a:ext>
            </a:extLst>
          </p:cNvPr>
          <p:cNvSpPr txBox="1"/>
          <p:nvPr/>
        </p:nvSpPr>
        <p:spPr>
          <a:xfrm>
            <a:off x="1828800" y="2622969"/>
            <a:ext cx="752475" cy="338554"/>
          </a:xfrm>
          <a:prstGeom prst="rect">
            <a:avLst/>
          </a:prstGeom>
          <a:noFill/>
        </p:spPr>
        <p:txBody>
          <a:bodyPr wrap="square" rtlCol="0">
            <a:spAutoFit/>
          </a:bodyPr>
          <a:lstStyle>
            <a:defPPr>
              <a:defRPr lang="he-IL"/>
            </a:defPPr>
            <a:lvl1pPr algn="ctr">
              <a:defRPr sz="1600" b="1">
                <a:solidFill>
                  <a:schemeClr val="bg1"/>
                </a:solidFill>
              </a:defRPr>
            </a:lvl1pPr>
          </a:lstStyle>
          <a:p>
            <a:r>
              <a:rPr lang="he-IL"/>
              <a:t>390</a:t>
            </a:r>
            <a:endParaRPr lang="en-US" dirty="0"/>
          </a:p>
        </p:txBody>
      </p:sp>
      <p:sp>
        <p:nvSpPr>
          <p:cNvPr id="9" name="TextBox 8">
            <a:extLst>
              <a:ext uri="{FF2B5EF4-FFF2-40B4-BE49-F238E27FC236}">
                <a16:creationId xmlns:a16="http://schemas.microsoft.com/office/drawing/2014/main" id="{BBE97171-A099-4E29-AB06-427499122A3C}"/>
              </a:ext>
            </a:extLst>
          </p:cNvPr>
          <p:cNvSpPr txBox="1"/>
          <p:nvPr/>
        </p:nvSpPr>
        <p:spPr>
          <a:xfrm>
            <a:off x="3206750" y="2622969"/>
            <a:ext cx="752475" cy="338554"/>
          </a:xfrm>
          <a:prstGeom prst="rect">
            <a:avLst/>
          </a:prstGeom>
          <a:noFill/>
        </p:spPr>
        <p:txBody>
          <a:bodyPr wrap="square" rtlCol="0">
            <a:spAutoFit/>
          </a:bodyPr>
          <a:lstStyle/>
          <a:p>
            <a:pPr algn="ctr"/>
            <a:r>
              <a:rPr lang="he-IL" sz="1600" b="1" dirty="0">
                <a:solidFill>
                  <a:schemeClr val="bg1"/>
                </a:solidFill>
              </a:rPr>
              <a:t>755</a:t>
            </a:r>
            <a:endParaRPr lang="en-US" sz="1600" b="1" dirty="0">
              <a:solidFill>
                <a:schemeClr val="bg1"/>
              </a:solidFill>
            </a:endParaRPr>
          </a:p>
        </p:txBody>
      </p:sp>
      <p:sp>
        <p:nvSpPr>
          <p:cNvPr id="10" name="TextBox 9">
            <a:extLst>
              <a:ext uri="{FF2B5EF4-FFF2-40B4-BE49-F238E27FC236}">
                <a16:creationId xmlns:a16="http://schemas.microsoft.com/office/drawing/2014/main" id="{8C24836A-6102-4596-ADC7-3820C127BE32}"/>
              </a:ext>
            </a:extLst>
          </p:cNvPr>
          <p:cNvSpPr txBox="1"/>
          <p:nvPr/>
        </p:nvSpPr>
        <p:spPr>
          <a:xfrm>
            <a:off x="4584700" y="2622969"/>
            <a:ext cx="752475" cy="338554"/>
          </a:xfrm>
          <a:prstGeom prst="rect">
            <a:avLst/>
          </a:prstGeom>
          <a:noFill/>
        </p:spPr>
        <p:txBody>
          <a:bodyPr wrap="square" rtlCol="0">
            <a:spAutoFit/>
          </a:bodyPr>
          <a:lstStyle/>
          <a:p>
            <a:pPr algn="ctr"/>
            <a:r>
              <a:rPr lang="he-IL" sz="1600" b="1" dirty="0">
                <a:solidFill>
                  <a:schemeClr val="bg1"/>
                </a:solidFill>
              </a:rPr>
              <a:t>724</a:t>
            </a:r>
            <a:endParaRPr lang="en-US" sz="1600" b="1" dirty="0">
              <a:solidFill>
                <a:schemeClr val="bg1"/>
              </a:solidFill>
            </a:endParaRPr>
          </a:p>
        </p:txBody>
      </p:sp>
      <p:sp>
        <p:nvSpPr>
          <p:cNvPr id="11" name="TextBox 10">
            <a:extLst>
              <a:ext uri="{FF2B5EF4-FFF2-40B4-BE49-F238E27FC236}">
                <a16:creationId xmlns:a16="http://schemas.microsoft.com/office/drawing/2014/main" id="{7DDD5EDF-D354-42DB-BC34-7700426824E1}"/>
              </a:ext>
            </a:extLst>
          </p:cNvPr>
          <p:cNvSpPr txBox="1"/>
          <p:nvPr/>
        </p:nvSpPr>
        <p:spPr>
          <a:xfrm>
            <a:off x="5962650" y="2622969"/>
            <a:ext cx="752475" cy="338554"/>
          </a:xfrm>
          <a:prstGeom prst="rect">
            <a:avLst/>
          </a:prstGeom>
          <a:noFill/>
        </p:spPr>
        <p:txBody>
          <a:bodyPr wrap="square" rtlCol="0">
            <a:spAutoFit/>
          </a:bodyPr>
          <a:lstStyle/>
          <a:p>
            <a:pPr algn="ctr"/>
            <a:r>
              <a:rPr lang="he-IL" sz="1600" b="1" dirty="0">
                <a:solidFill>
                  <a:schemeClr val="bg1"/>
                </a:solidFill>
              </a:rPr>
              <a:t>694</a:t>
            </a:r>
            <a:endParaRPr lang="en-US" sz="1600" b="1" dirty="0">
              <a:solidFill>
                <a:schemeClr val="bg1"/>
              </a:solidFill>
            </a:endParaRPr>
          </a:p>
        </p:txBody>
      </p:sp>
      <p:sp>
        <p:nvSpPr>
          <p:cNvPr id="12" name="TextBox 11">
            <a:extLst>
              <a:ext uri="{FF2B5EF4-FFF2-40B4-BE49-F238E27FC236}">
                <a16:creationId xmlns:a16="http://schemas.microsoft.com/office/drawing/2014/main" id="{C97F4AC9-A2A8-4E9F-8041-705A157F74B6}"/>
              </a:ext>
            </a:extLst>
          </p:cNvPr>
          <p:cNvSpPr txBox="1"/>
          <p:nvPr/>
        </p:nvSpPr>
        <p:spPr>
          <a:xfrm>
            <a:off x="7340600" y="2622969"/>
            <a:ext cx="752475" cy="338554"/>
          </a:xfrm>
          <a:prstGeom prst="rect">
            <a:avLst/>
          </a:prstGeom>
          <a:noFill/>
        </p:spPr>
        <p:txBody>
          <a:bodyPr wrap="square" rtlCol="0">
            <a:spAutoFit/>
          </a:bodyPr>
          <a:lstStyle/>
          <a:p>
            <a:pPr algn="ctr"/>
            <a:r>
              <a:rPr lang="he-IL" sz="1600" b="1" dirty="0">
                <a:solidFill>
                  <a:schemeClr val="bg1"/>
                </a:solidFill>
              </a:rPr>
              <a:t>664</a:t>
            </a:r>
            <a:endParaRPr lang="en-US" sz="1600" b="1" dirty="0">
              <a:solidFill>
                <a:schemeClr val="bg1"/>
              </a:solidFill>
            </a:endParaRPr>
          </a:p>
        </p:txBody>
      </p:sp>
      <p:sp>
        <p:nvSpPr>
          <p:cNvPr id="13" name="TextBox 12">
            <a:extLst>
              <a:ext uri="{FF2B5EF4-FFF2-40B4-BE49-F238E27FC236}">
                <a16:creationId xmlns:a16="http://schemas.microsoft.com/office/drawing/2014/main" id="{9F834DE6-8AB8-45E3-9550-CCDF48CC37D8}"/>
              </a:ext>
            </a:extLst>
          </p:cNvPr>
          <p:cNvSpPr txBox="1"/>
          <p:nvPr/>
        </p:nvSpPr>
        <p:spPr>
          <a:xfrm>
            <a:off x="8718550" y="2622969"/>
            <a:ext cx="752475" cy="338554"/>
          </a:xfrm>
          <a:prstGeom prst="rect">
            <a:avLst/>
          </a:prstGeom>
          <a:noFill/>
        </p:spPr>
        <p:txBody>
          <a:bodyPr wrap="square" rtlCol="0">
            <a:spAutoFit/>
          </a:bodyPr>
          <a:lstStyle/>
          <a:p>
            <a:pPr algn="ctr"/>
            <a:r>
              <a:rPr lang="he-IL" sz="1600" b="1" dirty="0">
                <a:solidFill>
                  <a:schemeClr val="bg1"/>
                </a:solidFill>
              </a:rPr>
              <a:t>634</a:t>
            </a:r>
            <a:endParaRPr lang="en-US" sz="1600" b="1" dirty="0">
              <a:solidFill>
                <a:schemeClr val="bg1"/>
              </a:solidFill>
            </a:endParaRPr>
          </a:p>
        </p:txBody>
      </p:sp>
      <p:sp>
        <p:nvSpPr>
          <p:cNvPr id="14" name="TextBox 13">
            <a:extLst>
              <a:ext uri="{FF2B5EF4-FFF2-40B4-BE49-F238E27FC236}">
                <a16:creationId xmlns:a16="http://schemas.microsoft.com/office/drawing/2014/main" id="{7430D3A1-D2E1-458E-B153-FFEF0E132A6F}"/>
              </a:ext>
            </a:extLst>
          </p:cNvPr>
          <p:cNvSpPr txBox="1"/>
          <p:nvPr/>
        </p:nvSpPr>
        <p:spPr>
          <a:xfrm>
            <a:off x="10096500" y="2622969"/>
            <a:ext cx="752475" cy="338554"/>
          </a:xfrm>
          <a:prstGeom prst="rect">
            <a:avLst/>
          </a:prstGeom>
          <a:noFill/>
        </p:spPr>
        <p:txBody>
          <a:bodyPr wrap="square" rtlCol="0">
            <a:spAutoFit/>
          </a:bodyPr>
          <a:lstStyle/>
          <a:p>
            <a:pPr algn="ctr"/>
            <a:r>
              <a:rPr lang="he-IL" sz="1600" b="1" dirty="0">
                <a:solidFill>
                  <a:schemeClr val="bg1"/>
                </a:solidFill>
              </a:rPr>
              <a:t>342</a:t>
            </a:r>
            <a:endParaRPr lang="en-US" sz="1600" b="1" dirty="0">
              <a:solidFill>
                <a:schemeClr val="bg1"/>
              </a:solidFill>
            </a:endParaRPr>
          </a:p>
        </p:txBody>
      </p:sp>
      <p:sp>
        <p:nvSpPr>
          <p:cNvPr id="2" name="Slide Number Placeholder 1">
            <a:extLst>
              <a:ext uri="{FF2B5EF4-FFF2-40B4-BE49-F238E27FC236}">
                <a16:creationId xmlns:a16="http://schemas.microsoft.com/office/drawing/2014/main" id="{90A4E7F1-E461-48C6-9BF9-3C3C834B1C0D}"/>
              </a:ext>
            </a:extLst>
          </p:cNvPr>
          <p:cNvSpPr>
            <a:spLocks noGrp="1"/>
          </p:cNvSpPr>
          <p:nvPr>
            <p:ph type="sldNum" sz="quarter" idx="12"/>
          </p:nvPr>
        </p:nvSpPr>
        <p:spPr/>
        <p:txBody>
          <a:bodyPr vert="horz" lIns="91440" tIns="45720" rIns="91440" bIns="45720" rtlCol="1" anchor="ctr"/>
          <a:lstStyle/>
          <a:p>
            <a:fld id="{21ECAC3A-612C-4331-BEF6-5895BFC3339A}" type="slidenum">
              <a:rPr lang="he-IL">
                <a:solidFill>
                  <a:schemeClr val="bg2"/>
                </a:solidFill>
              </a:rPr>
              <a:pPr/>
              <a:t>13</a:t>
            </a:fld>
            <a:endParaRPr lang="he-IL">
              <a:solidFill>
                <a:schemeClr val="bg2"/>
              </a:solidFill>
            </a:endParaRPr>
          </a:p>
        </p:txBody>
      </p:sp>
      <p:sp>
        <p:nvSpPr>
          <p:cNvPr id="3" name="Footer Placeholder 2">
            <a:extLst>
              <a:ext uri="{FF2B5EF4-FFF2-40B4-BE49-F238E27FC236}">
                <a16:creationId xmlns:a16="http://schemas.microsoft.com/office/drawing/2014/main" id="{48D4136F-802E-470C-8D7D-C0832B857DF4}"/>
              </a:ext>
            </a:extLst>
          </p:cNvPr>
          <p:cNvSpPr>
            <a:spLocks noGrp="1"/>
          </p:cNvSpPr>
          <p:nvPr>
            <p:ph type="ftr" sz="quarter" idx="11"/>
          </p:nvPr>
        </p:nvSpPr>
        <p:spPr/>
        <p:txBody>
          <a:bodyPr/>
          <a:lstStyle/>
          <a:p>
            <a:r>
              <a:rPr lang="he-IL"/>
              <a:t>1</a:t>
            </a:r>
          </a:p>
        </p:txBody>
      </p:sp>
      <p:sp>
        <p:nvSpPr>
          <p:cNvPr id="17" name="מלבן 4">
            <a:extLst>
              <a:ext uri="{FF2B5EF4-FFF2-40B4-BE49-F238E27FC236}">
                <a16:creationId xmlns:a16="http://schemas.microsoft.com/office/drawing/2014/main" id="{5461E6EC-EE61-4270-880A-3C8B7B4E05B6}"/>
              </a:ext>
            </a:extLst>
          </p:cNvPr>
          <p:cNvSpPr/>
          <p:nvPr/>
        </p:nvSpPr>
        <p:spPr>
          <a:xfrm>
            <a:off x="596593" y="1102134"/>
            <a:ext cx="7937807" cy="7334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t"/>
          <a:lstStyle/>
          <a:p>
            <a:pPr algn="l" rtl="0">
              <a:lnSpc>
                <a:spcPts val="2600"/>
              </a:lnSpc>
            </a:pPr>
            <a:r>
              <a:rPr lang="en-US" sz="2400" dirty="0">
                <a:solidFill>
                  <a:srgbClr val="5E626A"/>
                </a:solidFill>
                <a:latin typeface="Futura Std Book" panose="020B0502020204020303" pitchFamily="34" charset="0"/>
              </a:rPr>
              <a:t>Liquidity: NIS 1,909 million as of 15/10/2020</a:t>
            </a:r>
            <a:endParaRPr lang="he-IL" sz="1000" dirty="0">
              <a:solidFill>
                <a:srgbClr val="5E626A"/>
              </a:solidFill>
              <a:latin typeface="Futura Std Book" panose="020B0502020204020303" pitchFamily="34" charset="0"/>
            </a:endParaRPr>
          </a:p>
        </p:txBody>
      </p:sp>
      <p:sp>
        <p:nvSpPr>
          <p:cNvPr id="18" name="מלבן 3">
            <a:extLst>
              <a:ext uri="{FF2B5EF4-FFF2-40B4-BE49-F238E27FC236}">
                <a16:creationId xmlns:a16="http://schemas.microsoft.com/office/drawing/2014/main" id="{09DA6E29-7085-4A7C-9C30-C6D51E2F64DC}"/>
              </a:ext>
            </a:extLst>
          </p:cNvPr>
          <p:cNvSpPr/>
          <p:nvPr/>
        </p:nvSpPr>
        <p:spPr>
          <a:xfrm>
            <a:off x="505439" y="354311"/>
            <a:ext cx="7205216" cy="4750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t"/>
          <a:lstStyle/>
          <a:p>
            <a:pPr lvl="0" algn="l" rtl="0">
              <a:lnSpc>
                <a:spcPct val="90000"/>
              </a:lnSpc>
              <a:spcBef>
                <a:spcPct val="0"/>
              </a:spcBef>
              <a:defRPr/>
            </a:pPr>
            <a:r>
              <a:rPr lang="en-US" sz="3200" dirty="0">
                <a:solidFill>
                  <a:srgbClr val="2D4970"/>
                </a:solidFill>
                <a:latin typeface="Futura Std Book" panose="020B0502020204020303" pitchFamily="34" charset="0"/>
              </a:rPr>
              <a:t>Liquidity and Amortization Schedule</a:t>
            </a:r>
            <a:endParaRPr lang="en-US" sz="1400" dirty="0">
              <a:solidFill>
                <a:schemeClr val="tx1">
                  <a:lumMod val="50000"/>
                </a:schemeClr>
              </a:solidFill>
              <a:latin typeface="Futura Std Book" panose="020B0502020204020303" pitchFamily="34" charset="0"/>
            </a:endParaRPr>
          </a:p>
        </p:txBody>
      </p:sp>
      <p:cxnSp>
        <p:nvCxnSpPr>
          <p:cNvPr id="19" name="מחבר ישר 37">
            <a:extLst>
              <a:ext uri="{FF2B5EF4-FFF2-40B4-BE49-F238E27FC236}">
                <a16:creationId xmlns:a16="http://schemas.microsoft.com/office/drawing/2014/main" id="{95C86A58-D718-4146-B643-219668885762}"/>
              </a:ext>
            </a:extLst>
          </p:cNvPr>
          <p:cNvCxnSpPr>
            <a:cxnSpLocks/>
          </p:cNvCxnSpPr>
          <p:nvPr/>
        </p:nvCxnSpPr>
        <p:spPr>
          <a:xfrm flipV="1">
            <a:off x="638174" y="829374"/>
            <a:ext cx="2759367" cy="2902"/>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43518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670AED55-DD82-4A21-931D-240CA9E05BD9}"/>
              </a:ext>
            </a:extLst>
          </p:cNvPr>
          <p:cNvGraphicFramePr>
            <a:graphicFrameLocks noGrp="1"/>
          </p:cNvGraphicFramePr>
          <p:nvPr>
            <p:extLst>
              <p:ext uri="{D42A27DB-BD31-4B8C-83A1-F6EECF244321}">
                <p14:modId xmlns:p14="http://schemas.microsoft.com/office/powerpoint/2010/main" val="3096031183"/>
              </p:ext>
            </p:extLst>
          </p:nvPr>
        </p:nvGraphicFramePr>
        <p:xfrm>
          <a:off x="647700" y="1263515"/>
          <a:ext cx="10896600" cy="5061045"/>
        </p:xfrm>
        <a:graphic>
          <a:graphicData uri="http://schemas.openxmlformats.org/drawingml/2006/table">
            <a:tbl>
              <a:tblPr/>
              <a:tblGrid>
                <a:gridCol w="2505488">
                  <a:extLst>
                    <a:ext uri="{9D8B030D-6E8A-4147-A177-3AD203B41FA5}">
                      <a16:colId xmlns:a16="http://schemas.microsoft.com/office/drawing/2014/main" val="1862140558"/>
                    </a:ext>
                  </a:extLst>
                </a:gridCol>
                <a:gridCol w="4195556">
                  <a:extLst>
                    <a:ext uri="{9D8B030D-6E8A-4147-A177-3AD203B41FA5}">
                      <a16:colId xmlns:a16="http://schemas.microsoft.com/office/drawing/2014/main" val="2042455441"/>
                    </a:ext>
                  </a:extLst>
                </a:gridCol>
                <a:gridCol w="4195556">
                  <a:extLst>
                    <a:ext uri="{9D8B030D-6E8A-4147-A177-3AD203B41FA5}">
                      <a16:colId xmlns:a16="http://schemas.microsoft.com/office/drawing/2014/main" val="95016826"/>
                    </a:ext>
                  </a:extLst>
                </a:gridCol>
              </a:tblGrid>
              <a:tr h="288000">
                <a:tc>
                  <a:txBody>
                    <a:bodyPr/>
                    <a:lstStyle>
                      <a:lvl1pPr marL="0" algn="r" defTabSz="914400" rtl="1" eaLnBrk="1" latinLnBrk="0" hangingPunct="1">
                        <a:defRPr sz="1800" kern="1200">
                          <a:solidFill>
                            <a:schemeClr val="tx1"/>
                          </a:solidFill>
                          <a:latin typeface="Calibri" panose="020F0502020204030204"/>
                        </a:defRPr>
                      </a:lvl1pPr>
                      <a:lvl2pPr marL="457200" algn="r" defTabSz="914400" rtl="1" eaLnBrk="1" latinLnBrk="0" hangingPunct="1">
                        <a:defRPr sz="1800" kern="1200">
                          <a:solidFill>
                            <a:schemeClr val="tx1"/>
                          </a:solidFill>
                          <a:latin typeface="Calibri" panose="020F0502020204030204"/>
                        </a:defRPr>
                      </a:lvl2pPr>
                      <a:lvl3pPr marL="914400" algn="r" defTabSz="914400" rtl="1" eaLnBrk="1" latinLnBrk="0" hangingPunct="1">
                        <a:defRPr sz="1800" kern="1200">
                          <a:solidFill>
                            <a:schemeClr val="tx1"/>
                          </a:solidFill>
                          <a:latin typeface="Calibri" panose="020F0502020204030204"/>
                        </a:defRPr>
                      </a:lvl3pPr>
                      <a:lvl4pPr marL="1371600" algn="r" defTabSz="914400" rtl="1" eaLnBrk="1" latinLnBrk="0" hangingPunct="1">
                        <a:defRPr sz="1800" kern="1200">
                          <a:solidFill>
                            <a:schemeClr val="tx1"/>
                          </a:solidFill>
                          <a:latin typeface="Calibri" panose="020F0502020204030204"/>
                        </a:defRPr>
                      </a:lvl4pPr>
                      <a:lvl5pPr marL="1828800" algn="r" defTabSz="914400" rtl="1" eaLnBrk="1" latinLnBrk="0" hangingPunct="1">
                        <a:defRPr sz="1800" kern="1200">
                          <a:solidFill>
                            <a:schemeClr val="tx1"/>
                          </a:solidFill>
                          <a:latin typeface="Calibri" panose="020F0502020204030204"/>
                        </a:defRPr>
                      </a:lvl5pPr>
                      <a:lvl6pPr marL="2286000" algn="r" defTabSz="914400" rtl="1" eaLnBrk="1" latinLnBrk="0" hangingPunct="1">
                        <a:defRPr sz="1800" kern="1200">
                          <a:solidFill>
                            <a:schemeClr val="tx1"/>
                          </a:solidFill>
                          <a:latin typeface="Calibri" panose="020F0502020204030204"/>
                        </a:defRPr>
                      </a:lvl6pPr>
                      <a:lvl7pPr marL="2743200" algn="r" defTabSz="914400" rtl="1" eaLnBrk="1" latinLnBrk="0" hangingPunct="1">
                        <a:defRPr sz="1800" kern="1200">
                          <a:solidFill>
                            <a:schemeClr val="tx1"/>
                          </a:solidFill>
                          <a:latin typeface="Calibri" panose="020F0502020204030204"/>
                        </a:defRPr>
                      </a:lvl7pPr>
                      <a:lvl8pPr marL="3200400" algn="r" defTabSz="914400" rtl="1" eaLnBrk="1" latinLnBrk="0" hangingPunct="1">
                        <a:defRPr sz="1800" kern="1200">
                          <a:solidFill>
                            <a:schemeClr val="tx1"/>
                          </a:solidFill>
                          <a:latin typeface="Calibri" panose="020F0502020204030204"/>
                        </a:defRPr>
                      </a:lvl8pPr>
                      <a:lvl9pPr marL="3657600" algn="r" defTabSz="914400" rtl="1" eaLnBrk="1" latinLnBrk="0" hangingPunct="1">
                        <a:defRPr sz="1800" kern="1200">
                          <a:solidFill>
                            <a:schemeClr val="tx1"/>
                          </a:solidFill>
                          <a:latin typeface="Calibri" panose="020F0502020204030204"/>
                        </a:defRPr>
                      </a:lvl9pPr>
                    </a:lstStyle>
                    <a:p>
                      <a:pPr algn="l" fontAlgn="b"/>
                      <a:endParaRPr lang="en-US" sz="1200" b="1" i="0" u="sng" strike="noStrike" dirty="0">
                        <a:solidFill>
                          <a:srgbClr val="FFFFFF"/>
                        </a:solidFill>
                        <a:effectLst/>
                        <a:latin typeface="Calibri" panose="020F050202020403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44546A"/>
                    </a:solidFill>
                  </a:tcPr>
                </a:tc>
                <a:tc>
                  <a:txBody>
                    <a:bodyPr/>
                    <a:lstStyle>
                      <a:lvl1pPr marL="0" algn="r" defTabSz="914400" rtl="1" eaLnBrk="1" latinLnBrk="0" hangingPunct="1">
                        <a:defRPr sz="1800" kern="1200">
                          <a:solidFill>
                            <a:schemeClr val="tx1"/>
                          </a:solidFill>
                          <a:latin typeface="Calibri" panose="020F0502020204030204"/>
                        </a:defRPr>
                      </a:lvl1pPr>
                      <a:lvl2pPr marL="457200" algn="r" defTabSz="914400" rtl="1" eaLnBrk="1" latinLnBrk="0" hangingPunct="1">
                        <a:defRPr sz="1800" kern="1200">
                          <a:solidFill>
                            <a:schemeClr val="tx1"/>
                          </a:solidFill>
                          <a:latin typeface="Calibri" panose="020F0502020204030204"/>
                        </a:defRPr>
                      </a:lvl2pPr>
                      <a:lvl3pPr marL="914400" algn="r" defTabSz="914400" rtl="1" eaLnBrk="1" latinLnBrk="0" hangingPunct="1">
                        <a:defRPr sz="1800" kern="1200">
                          <a:solidFill>
                            <a:schemeClr val="tx1"/>
                          </a:solidFill>
                          <a:latin typeface="Calibri" panose="020F0502020204030204"/>
                        </a:defRPr>
                      </a:lvl3pPr>
                      <a:lvl4pPr marL="1371600" algn="r" defTabSz="914400" rtl="1" eaLnBrk="1" latinLnBrk="0" hangingPunct="1">
                        <a:defRPr sz="1800" kern="1200">
                          <a:solidFill>
                            <a:schemeClr val="tx1"/>
                          </a:solidFill>
                          <a:latin typeface="Calibri" panose="020F0502020204030204"/>
                        </a:defRPr>
                      </a:lvl4pPr>
                      <a:lvl5pPr marL="1828800" algn="r" defTabSz="914400" rtl="1" eaLnBrk="1" latinLnBrk="0" hangingPunct="1">
                        <a:defRPr sz="1800" kern="1200">
                          <a:solidFill>
                            <a:schemeClr val="tx1"/>
                          </a:solidFill>
                          <a:latin typeface="Calibri" panose="020F0502020204030204"/>
                        </a:defRPr>
                      </a:lvl5pPr>
                      <a:lvl6pPr marL="2286000" algn="r" defTabSz="914400" rtl="1" eaLnBrk="1" latinLnBrk="0" hangingPunct="1">
                        <a:defRPr sz="1800" kern="1200">
                          <a:solidFill>
                            <a:schemeClr val="tx1"/>
                          </a:solidFill>
                          <a:latin typeface="Calibri" panose="020F0502020204030204"/>
                        </a:defRPr>
                      </a:lvl6pPr>
                      <a:lvl7pPr marL="2743200" algn="r" defTabSz="914400" rtl="1" eaLnBrk="1" latinLnBrk="0" hangingPunct="1">
                        <a:defRPr sz="1800" kern="1200">
                          <a:solidFill>
                            <a:schemeClr val="tx1"/>
                          </a:solidFill>
                          <a:latin typeface="Calibri" panose="020F0502020204030204"/>
                        </a:defRPr>
                      </a:lvl7pPr>
                      <a:lvl8pPr marL="3200400" algn="r" defTabSz="914400" rtl="1" eaLnBrk="1" latinLnBrk="0" hangingPunct="1">
                        <a:defRPr sz="1800" kern="1200">
                          <a:solidFill>
                            <a:schemeClr val="tx1"/>
                          </a:solidFill>
                          <a:latin typeface="Calibri" panose="020F0502020204030204"/>
                        </a:defRPr>
                      </a:lvl8pPr>
                      <a:lvl9pPr marL="3657600" algn="r" defTabSz="914400" rtl="1" eaLnBrk="1" latinLnBrk="0" hangingPunct="1">
                        <a:defRPr sz="1800" kern="1200">
                          <a:solidFill>
                            <a:schemeClr val="tx1"/>
                          </a:solidFill>
                          <a:latin typeface="Calibri" panose="020F0502020204030204"/>
                        </a:defRPr>
                      </a:lvl9pPr>
                    </a:lstStyle>
                    <a:p>
                      <a:pPr algn="l" fontAlgn="ctr"/>
                      <a:r>
                        <a:rPr lang="en-US" sz="1200" b="1" i="0" u="sng" strike="noStrike" dirty="0">
                          <a:solidFill>
                            <a:srgbClr val="FFFFFF"/>
                          </a:solidFill>
                          <a:effectLst/>
                          <a:latin typeface="Calibri" panose="020F0502020204030204" pitchFamily="34" charset="0"/>
                        </a:rPr>
                        <a:t>Series 6</a:t>
                      </a: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44546A"/>
                    </a:solidFill>
                  </a:tcPr>
                </a:tc>
                <a:tc>
                  <a:txBody>
                    <a:bodyPr/>
                    <a:lstStyle>
                      <a:lvl1pPr marL="0" algn="r" defTabSz="914400" rtl="1" eaLnBrk="1" latinLnBrk="0" hangingPunct="1">
                        <a:defRPr sz="1800" kern="1200">
                          <a:solidFill>
                            <a:schemeClr val="tx1"/>
                          </a:solidFill>
                          <a:latin typeface="Calibri" panose="020F0502020204030204"/>
                        </a:defRPr>
                      </a:lvl1pPr>
                      <a:lvl2pPr marL="457200" algn="r" defTabSz="914400" rtl="1" eaLnBrk="1" latinLnBrk="0" hangingPunct="1">
                        <a:defRPr sz="1800" kern="1200">
                          <a:solidFill>
                            <a:schemeClr val="tx1"/>
                          </a:solidFill>
                          <a:latin typeface="Calibri" panose="020F0502020204030204"/>
                        </a:defRPr>
                      </a:lvl2pPr>
                      <a:lvl3pPr marL="914400" algn="r" defTabSz="914400" rtl="1" eaLnBrk="1" latinLnBrk="0" hangingPunct="1">
                        <a:defRPr sz="1800" kern="1200">
                          <a:solidFill>
                            <a:schemeClr val="tx1"/>
                          </a:solidFill>
                          <a:latin typeface="Calibri" panose="020F0502020204030204"/>
                        </a:defRPr>
                      </a:lvl3pPr>
                      <a:lvl4pPr marL="1371600" algn="r" defTabSz="914400" rtl="1" eaLnBrk="1" latinLnBrk="0" hangingPunct="1">
                        <a:defRPr sz="1800" kern="1200">
                          <a:solidFill>
                            <a:schemeClr val="tx1"/>
                          </a:solidFill>
                          <a:latin typeface="Calibri" panose="020F0502020204030204"/>
                        </a:defRPr>
                      </a:lvl4pPr>
                      <a:lvl5pPr marL="1828800" algn="r" defTabSz="914400" rtl="1" eaLnBrk="1" latinLnBrk="0" hangingPunct="1">
                        <a:defRPr sz="1800" kern="1200">
                          <a:solidFill>
                            <a:schemeClr val="tx1"/>
                          </a:solidFill>
                          <a:latin typeface="Calibri" panose="020F0502020204030204"/>
                        </a:defRPr>
                      </a:lvl5pPr>
                      <a:lvl6pPr marL="2286000" algn="r" defTabSz="914400" rtl="1" eaLnBrk="1" latinLnBrk="0" hangingPunct="1">
                        <a:defRPr sz="1800" kern="1200">
                          <a:solidFill>
                            <a:schemeClr val="tx1"/>
                          </a:solidFill>
                          <a:latin typeface="Calibri" panose="020F0502020204030204"/>
                        </a:defRPr>
                      </a:lvl6pPr>
                      <a:lvl7pPr marL="2743200" algn="r" defTabSz="914400" rtl="1" eaLnBrk="1" latinLnBrk="0" hangingPunct="1">
                        <a:defRPr sz="1800" kern="1200">
                          <a:solidFill>
                            <a:schemeClr val="tx1"/>
                          </a:solidFill>
                          <a:latin typeface="Calibri" panose="020F0502020204030204"/>
                        </a:defRPr>
                      </a:lvl7pPr>
                      <a:lvl8pPr marL="3200400" algn="r" defTabSz="914400" rtl="1" eaLnBrk="1" latinLnBrk="0" hangingPunct="1">
                        <a:defRPr sz="1800" kern="1200">
                          <a:solidFill>
                            <a:schemeClr val="tx1"/>
                          </a:solidFill>
                          <a:latin typeface="Calibri" panose="020F0502020204030204"/>
                        </a:defRPr>
                      </a:lvl8pPr>
                      <a:lvl9pPr marL="3657600" algn="r" defTabSz="914400" rtl="1" eaLnBrk="1" latinLnBrk="0" hangingPunct="1">
                        <a:defRPr sz="1800" kern="1200">
                          <a:solidFill>
                            <a:schemeClr val="tx1"/>
                          </a:solidFill>
                          <a:latin typeface="Calibri" panose="020F0502020204030204"/>
                        </a:defRPr>
                      </a:lvl9pPr>
                    </a:lstStyle>
                    <a:p>
                      <a:pPr algn="l" fontAlgn="ctr"/>
                      <a:r>
                        <a:rPr lang="en-US" sz="1200" b="1" i="0" u="sng" strike="noStrike" dirty="0">
                          <a:solidFill>
                            <a:srgbClr val="FFFFFF"/>
                          </a:solidFill>
                          <a:effectLst/>
                          <a:latin typeface="Calibri" panose="020F0502020204030204" pitchFamily="34" charset="0"/>
                        </a:rPr>
                        <a:t>Series 10</a:t>
                      </a: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44546A"/>
                    </a:solidFill>
                  </a:tcPr>
                </a:tc>
                <a:extLst>
                  <a:ext uri="{0D108BD9-81ED-4DB2-BD59-A6C34878D82A}">
                    <a16:rowId xmlns:a16="http://schemas.microsoft.com/office/drawing/2014/main" val="1224792075"/>
                  </a:ext>
                </a:extLst>
              </a:tr>
              <a:tr h="288000">
                <a:tc>
                  <a:txBody>
                    <a:bodyPr/>
                    <a:lstStyle>
                      <a:lvl1pPr marL="0" algn="r" defTabSz="914400" rtl="1" eaLnBrk="1" latinLnBrk="0" hangingPunct="1">
                        <a:defRPr sz="1800" kern="1200">
                          <a:solidFill>
                            <a:schemeClr val="tx1"/>
                          </a:solidFill>
                          <a:latin typeface="Calibri" panose="020F0502020204030204"/>
                        </a:defRPr>
                      </a:lvl1pPr>
                      <a:lvl2pPr marL="457200" algn="r" defTabSz="914400" rtl="1" eaLnBrk="1" latinLnBrk="0" hangingPunct="1">
                        <a:defRPr sz="1800" kern="1200">
                          <a:solidFill>
                            <a:schemeClr val="tx1"/>
                          </a:solidFill>
                          <a:latin typeface="Calibri" panose="020F0502020204030204"/>
                        </a:defRPr>
                      </a:lvl2pPr>
                      <a:lvl3pPr marL="914400" algn="r" defTabSz="914400" rtl="1" eaLnBrk="1" latinLnBrk="0" hangingPunct="1">
                        <a:defRPr sz="1800" kern="1200">
                          <a:solidFill>
                            <a:schemeClr val="tx1"/>
                          </a:solidFill>
                          <a:latin typeface="Calibri" panose="020F0502020204030204"/>
                        </a:defRPr>
                      </a:lvl3pPr>
                      <a:lvl4pPr marL="1371600" algn="r" defTabSz="914400" rtl="1" eaLnBrk="1" latinLnBrk="0" hangingPunct="1">
                        <a:defRPr sz="1800" kern="1200">
                          <a:solidFill>
                            <a:schemeClr val="tx1"/>
                          </a:solidFill>
                          <a:latin typeface="Calibri" panose="020F0502020204030204"/>
                        </a:defRPr>
                      </a:lvl4pPr>
                      <a:lvl5pPr marL="1828800" algn="r" defTabSz="914400" rtl="1" eaLnBrk="1" latinLnBrk="0" hangingPunct="1">
                        <a:defRPr sz="1800" kern="1200">
                          <a:solidFill>
                            <a:schemeClr val="tx1"/>
                          </a:solidFill>
                          <a:latin typeface="Calibri" panose="020F0502020204030204"/>
                        </a:defRPr>
                      </a:lvl5pPr>
                      <a:lvl6pPr marL="2286000" algn="r" defTabSz="914400" rtl="1" eaLnBrk="1" latinLnBrk="0" hangingPunct="1">
                        <a:defRPr sz="1800" kern="1200">
                          <a:solidFill>
                            <a:schemeClr val="tx1"/>
                          </a:solidFill>
                          <a:latin typeface="Calibri" panose="020F0502020204030204"/>
                        </a:defRPr>
                      </a:lvl6pPr>
                      <a:lvl7pPr marL="2743200" algn="r" defTabSz="914400" rtl="1" eaLnBrk="1" latinLnBrk="0" hangingPunct="1">
                        <a:defRPr sz="1800" kern="1200">
                          <a:solidFill>
                            <a:schemeClr val="tx1"/>
                          </a:solidFill>
                          <a:latin typeface="Calibri" panose="020F0502020204030204"/>
                        </a:defRPr>
                      </a:lvl7pPr>
                      <a:lvl8pPr marL="3200400" algn="r" defTabSz="914400" rtl="1" eaLnBrk="1" latinLnBrk="0" hangingPunct="1">
                        <a:defRPr sz="1800" kern="1200">
                          <a:solidFill>
                            <a:schemeClr val="tx1"/>
                          </a:solidFill>
                          <a:latin typeface="Calibri" panose="020F0502020204030204"/>
                        </a:defRPr>
                      </a:lvl8pPr>
                      <a:lvl9pPr marL="3657600" algn="r" defTabSz="914400" rtl="1" eaLnBrk="1" latinLnBrk="0" hangingPunct="1">
                        <a:defRPr sz="1800" kern="1200">
                          <a:solidFill>
                            <a:schemeClr val="tx1"/>
                          </a:solidFill>
                          <a:latin typeface="Calibri" panose="020F0502020204030204"/>
                        </a:defRPr>
                      </a:lvl9pPr>
                    </a:lstStyle>
                    <a:p>
                      <a:pPr algn="l" fontAlgn="b"/>
                      <a:r>
                        <a:rPr lang="en-US" sz="1200" b="0" i="0" u="none" strike="noStrike" dirty="0">
                          <a:solidFill>
                            <a:srgbClr val="000000"/>
                          </a:solidFill>
                          <a:effectLst/>
                          <a:latin typeface="Calibri" panose="020F0502020204030204" pitchFamily="34" charset="0"/>
                        </a:rPr>
                        <a:t>Face value (NIS)</a:t>
                      </a: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r" defTabSz="914400" rtl="1" eaLnBrk="1" latinLnBrk="0" hangingPunct="1">
                        <a:defRPr sz="1800" kern="1200">
                          <a:solidFill>
                            <a:schemeClr val="tx1"/>
                          </a:solidFill>
                          <a:latin typeface="Calibri" panose="020F0502020204030204"/>
                        </a:defRPr>
                      </a:lvl1pPr>
                      <a:lvl2pPr marL="457200" algn="r" defTabSz="914400" rtl="1" eaLnBrk="1" latinLnBrk="0" hangingPunct="1">
                        <a:defRPr sz="1800" kern="1200">
                          <a:solidFill>
                            <a:schemeClr val="tx1"/>
                          </a:solidFill>
                          <a:latin typeface="Calibri" panose="020F0502020204030204"/>
                        </a:defRPr>
                      </a:lvl2pPr>
                      <a:lvl3pPr marL="914400" algn="r" defTabSz="914400" rtl="1" eaLnBrk="1" latinLnBrk="0" hangingPunct="1">
                        <a:defRPr sz="1800" kern="1200">
                          <a:solidFill>
                            <a:schemeClr val="tx1"/>
                          </a:solidFill>
                          <a:latin typeface="Calibri" panose="020F0502020204030204"/>
                        </a:defRPr>
                      </a:lvl3pPr>
                      <a:lvl4pPr marL="1371600" algn="r" defTabSz="914400" rtl="1" eaLnBrk="1" latinLnBrk="0" hangingPunct="1">
                        <a:defRPr sz="1800" kern="1200">
                          <a:solidFill>
                            <a:schemeClr val="tx1"/>
                          </a:solidFill>
                          <a:latin typeface="Calibri" panose="020F0502020204030204"/>
                        </a:defRPr>
                      </a:lvl4pPr>
                      <a:lvl5pPr marL="1828800" algn="r" defTabSz="914400" rtl="1" eaLnBrk="1" latinLnBrk="0" hangingPunct="1">
                        <a:defRPr sz="1800" kern="1200">
                          <a:solidFill>
                            <a:schemeClr val="tx1"/>
                          </a:solidFill>
                          <a:latin typeface="Calibri" panose="020F0502020204030204"/>
                        </a:defRPr>
                      </a:lvl5pPr>
                      <a:lvl6pPr marL="2286000" algn="r" defTabSz="914400" rtl="1" eaLnBrk="1" latinLnBrk="0" hangingPunct="1">
                        <a:defRPr sz="1800" kern="1200">
                          <a:solidFill>
                            <a:schemeClr val="tx1"/>
                          </a:solidFill>
                          <a:latin typeface="Calibri" panose="020F0502020204030204"/>
                        </a:defRPr>
                      </a:lvl6pPr>
                      <a:lvl7pPr marL="2743200" algn="r" defTabSz="914400" rtl="1" eaLnBrk="1" latinLnBrk="0" hangingPunct="1">
                        <a:defRPr sz="1800" kern="1200">
                          <a:solidFill>
                            <a:schemeClr val="tx1"/>
                          </a:solidFill>
                          <a:latin typeface="Calibri" panose="020F0502020204030204"/>
                        </a:defRPr>
                      </a:lvl7pPr>
                      <a:lvl8pPr marL="3200400" algn="r" defTabSz="914400" rtl="1" eaLnBrk="1" latinLnBrk="0" hangingPunct="1">
                        <a:defRPr sz="1800" kern="1200">
                          <a:solidFill>
                            <a:schemeClr val="tx1"/>
                          </a:solidFill>
                          <a:latin typeface="Calibri" panose="020F0502020204030204"/>
                        </a:defRPr>
                      </a:lvl8pPr>
                      <a:lvl9pPr marL="3657600" algn="r" defTabSz="914400" rtl="1" eaLnBrk="1" latinLnBrk="0" hangingPunct="1">
                        <a:defRPr sz="1800" kern="1200">
                          <a:solidFill>
                            <a:schemeClr val="tx1"/>
                          </a:solidFill>
                          <a:latin typeface="Calibri" panose="020F0502020204030204"/>
                        </a:defRPr>
                      </a:lvl9pPr>
                    </a:lstStyle>
                    <a:p>
                      <a:pPr algn="l" fontAlgn="ctr"/>
                      <a:r>
                        <a:rPr lang="he-IL" sz="1200" b="0" i="0" u="none" strike="noStrike" dirty="0">
                          <a:solidFill>
                            <a:srgbClr val="000000"/>
                          </a:solidFill>
                          <a:effectLst/>
                          <a:latin typeface="Calibri" panose="020F0502020204030204" pitchFamily="34" charset="0"/>
                        </a:rPr>
                        <a:t>1,294,666,129</a:t>
                      </a:r>
                      <a:endParaRPr lang="en-US" sz="12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r" defTabSz="914400" rtl="1" eaLnBrk="1" latinLnBrk="0" hangingPunct="1">
                        <a:defRPr sz="1800" kern="1200">
                          <a:solidFill>
                            <a:schemeClr val="tx1"/>
                          </a:solidFill>
                          <a:latin typeface="Calibri" panose="020F0502020204030204"/>
                        </a:defRPr>
                      </a:lvl1pPr>
                      <a:lvl2pPr marL="457200" algn="r" defTabSz="914400" rtl="1" eaLnBrk="1" latinLnBrk="0" hangingPunct="1">
                        <a:defRPr sz="1800" kern="1200">
                          <a:solidFill>
                            <a:schemeClr val="tx1"/>
                          </a:solidFill>
                          <a:latin typeface="Calibri" panose="020F0502020204030204"/>
                        </a:defRPr>
                      </a:lvl2pPr>
                      <a:lvl3pPr marL="914400" algn="r" defTabSz="914400" rtl="1" eaLnBrk="1" latinLnBrk="0" hangingPunct="1">
                        <a:defRPr sz="1800" kern="1200">
                          <a:solidFill>
                            <a:schemeClr val="tx1"/>
                          </a:solidFill>
                          <a:latin typeface="Calibri" panose="020F0502020204030204"/>
                        </a:defRPr>
                      </a:lvl3pPr>
                      <a:lvl4pPr marL="1371600" algn="r" defTabSz="914400" rtl="1" eaLnBrk="1" latinLnBrk="0" hangingPunct="1">
                        <a:defRPr sz="1800" kern="1200">
                          <a:solidFill>
                            <a:schemeClr val="tx1"/>
                          </a:solidFill>
                          <a:latin typeface="Calibri" panose="020F0502020204030204"/>
                        </a:defRPr>
                      </a:lvl4pPr>
                      <a:lvl5pPr marL="1828800" algn="r" defTabSz="914400" rtl="1" eaLnBrk="1" latinLnBrk="0" hangingPunct="1">
                        <a:defRPr sz="1800" kern="1200">
                          <a:solidFill>
                            <a:schemeClr val="tx1"/>
                          </a:solidFill>
                          <a:latin typeface="Calibri" panose="020F0502020204030204"/>
                        </a:defRPr>
                      </a:lvl5pPr>
                      <a:lvl6pPr marL="2286000" algn="r" defTabSz="914400" rtl="1" eaLnBrk="1" latinLnBrk="0" hangingPunct="1">
                        <a:defRPr sz="1800" kern="1200">
                          <a:solidFill>
                            <a:schemeClr val="tx1"/>
                          </a:solidFill>
                          <a:latin typeface="Calibri" panose="020F0502020204030204"/>
                        </a:defRPr>
                      </a:lvl6pPr>
                      <a:lvl7pPr marL="2743200" algn="r" defTabSz="914400" rtl="1" eaLnBrk="1" latinLnBrk="0" hangingPunct="1">
                        <a:defRPr sz="1800" kern="1200">
                          <a:solidFill>
                            <a:schemeClr val="tx1"/>
                          </a:solidFill>
                          <a:latin typeface="Calibri" panose="020F0502020204030204"/>
                        </a:defRPr>
                      </a:lvl7pPr>
                      <a:lvl8pPr marL="3200400" algn="r" defTabSz="914400" rtl="1" eaLnBrk="1" latinLnBrk="0" hangingPunct="1">
                        <a:defRPr sz="1800" kern="1200">
                          <a:solidFill>
                            <a:schemeClr val="tx1"/>
                          </a:solidFill>
                          <a:latin typeface="Calibri" panose="020F0502020204030204"/>
                        </a:defRPr>
                      </a:lvl8pPr>
                      <a:lvl9pPr marL="3657600" algn="r" defTabSz="914400" rtl="1" eaLnBrk="1" latinLnBrk="0" hangingPunct="1">
                        <a:defRPr sz="1800" kern="1200">
                          <a:solidFill>
                            <a:schemeClr val="tx1"/>
                          </a:solidFill>
                          <a:latin typeface="Calibri" panose="020F0502020204030204"/>
                        </a:defRPr>
                      </a:lvl9pPr>
                    </a:lstStyle>
                    <a:p>
                      <a:pPr algn="l" fontAlgn="ctr"/>
                      <a:r>
                        <a:rPr lang="he-IL" sz="1200" b="0" i="0" u="none" strike="noStrike" dirty="0">
                          <a:solidFill>
                            <a:srgbClr val="000000"/>
                          </a:solidFill>
                          <a:effectLst/>
                          <a:latin typeface="Calibri" panose="020F0502020204030204" pitchFamily="34" charset="0"/>
                        </a:rPr>
                        <a:t>1,954,628,713</a:t>
                      </a:r>
                      <a:endParaRPr lang="en-US" sz="12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200294588"/>
                  </a:ext>
                </a:extLst>
              </a:tr>
              <a:tr h="288000">
                <a:tc>
                  <a:txBody>
                    <a:bodyPr/>
                    <a:lstStyle>
                      <a:lvl1pPr marL="0" algn="r" defTabSz="914400" rtl="1" eaLnBrk="1" latinLnBrk="0" hangingPunct="1">
                        <a:defRPr sz="1800" kern="1200">
                          <a:solidFill>
                            <a:schemeClr val="tx1"/>
                          </a:solidFill>
                          <a:latin typeface="Calibri" panose="020F0502020204030204"/>
                        </a:defRPr>
                      </a:lvl1pPr>
                      <a:lvl2pPr marL="457200" algn="r" defTabSz="914400" rtl="1" eaLnBrk="1" latinLnBrk="0" hangingPunct="1">
                        <a:defRPr sz="1800" kern="1200">
                          <a:solidFill>
                            <a:schemeClr val="tx1"/>
                          </a:solidFill>
                          <a:latin typeface="Calibri" panose="020F0502020204030204"/>
                        </a:defRPr>
                      </a:lvl2pPr>
                      <a:lvl3pPr marL="914400" algn="r" defTabSz="914400" rtl="1" eaLnBrk="1" latinLnBrk="0" hangingPunct="1">
                        <a:defRPr sz="1800" kern="1200">
                          <a:solidFill>
                            <a:schemeClr val="tx1"/>
                          </a:solidFill>
                          <a:latin typeface="Calibri" panose="020F0502020204030204"/>
                        </a:defRPr>
                      </a:lvl3pPr>
                      <a:lvl4pPr marL="1371600" algn="r" defTabSz="914400" rtl="1" eaLnBrk="1" latinLnBrk="0" hangingPunct="1">
                        <a:defRPr sz="1800" kern="1200">
                          <a:solidFill>
                            <a:schemeClr val="tx1"/>
                          </a:solidFill>
                          <a:latin typeface="Calibri" panose="020F0502020204030204"/>
                        </a:defRPr>
                      </a:lvl4pPr>
                      <a:lvl5pPr marL="1828800" algn="r" defTabSz="914400" rtl="1" eaLnBrk="1" latinLnBrk="0" hangingPunct="1">
                        <a:defRPr sz="1800" kern="1200">
                          <a:solidFill>
                            <a:schemeClr val="tx1"/>
                          </a:solidFill>
                          <a:latin typeface="Calibri" panose="020F0502020204030204"/>
                        </a:defRPr>
                      </a:lvl5pPr>
                      <a:lvl6pPr marL="2286000" algn="r" defTabSz="914400" rtl="1" eaLnBrk="1" latinLnBrk="0" hangingPunct="1">
                        <a:defRPr sz="1800" kern="1200">
                          <a:solidFill>
                            <a:schemeClr val="tx1"/>
                          </a:solidFill>
                          <a:latin typeface="Calibri" panose="020F0502020204030204"/>
                        </a:defRPr>
                      </a:lvl6pPr>
                      <a:lvl7pPr marL="2743200" algn="r" defTabSz="914400" rtl="1" eaLnBrk="1" latinLnBrk="0" hangingPunct="1">
                        <a:defRPr sz="1800" kern="1200">
                          <a:solidFill>
                            <a:schemeClr val="tx1"/>
                          </a:solidFill>
                          <a:latin typeface="Calibri" panose="020F0502020204030204"/>
                        </a:defRPr>
                      </a:lvl7pPr>
                      <a:lvl8pPr marL="3200400" algn="r" defTabSz="914400" rtl="1" eaLnBrk="1" latinLnBrk="0" hangingPunct="1">
                        <a:defRPr sz="1800" kern="1200">
                          <a:solidFill>
                            <a:schemeClr val="tx1"/>
                          </a:solidFill>
                          <a:latin typeface="Calibri" panose="020F0502020204030204"/>
                        </a:defRPr>
                      </a:lvl8pPr>
                      <a:lvl9pPr marL="3657600" algn="r" defTabSz="914400" rtl="1" eaLnBrk="1" latinLnBrk="0" hangingPunct="1">
                        <a:defRPr sz="1800" kern="1200">
                          <a:solidFill>
                            <a:schemeClr val="tx1"/>
                          </a:solidFill>
                          <a:latin typeface="Calibri" panose="020F0502020204030204"/>
                        </a:defRPr>
                      </a:lvl9pPr>
                    </a:lstStyle>
                    <a:p>
                      <a:pPr algn="l" fontAlgn="b"/>
                      <a:r>
                        <a:rPr lang="en-US" sz="1200" b="0" i="0" u="none" strike="noStrike" dirty="0">
                          <a:solidFill>
                            <a:srgbClr val="000000"/>
                          </a:solidFill>
                          <a:effectLst/>
                          <a:latin typeface="Calibri" panose="020F0502020204030204" pitchFamily="34" charset="0"/>
                        </a:rPr>
                        <a:t>Par (cents)</a:t>
                      </a: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r" defTabSz="914400" rtl="1" eaLnBrk="1" latinLnBrk="0" hangingPunct="1">
                        <a:defRPr sz="1800" kern="1200">
                          <a:solidFill>
                            <a:schemeClr val="tx1"/>
                          </a:solidFill>
                          <a:latin typeface="Calibri" panose="020F0502020204030204"/>
                        </a:defRPr>
                      </a:lvl1pPr>
                      <a:lvl2pPr marL="457200" algn="r" defTabSz="914400" rtl="1" eaLnBrk="1" latinLnBrk="0" hangingPunct="1">
                        <a:defRPr sz="1800" kern="1200">
                          <a:solidFill>
                            <a:schemeClr val="tx1"/>
                          </a:solidFill>
                          <a:latin typeface="Calibri" panose="020F0502020204030204"/>
                        </a:defRPr>
                      </a:lvl2pPr>
                      <a:lvl3pPr marL="914400" algn="r" defTabSz="914400" rtl="1" eaLnBrk="1" latinLnBrk="0" hangingPunct="1">
                        <a:defRPr sz="1800" kern="1200">
                          <a:solidFill>
                            <a:schemeClr val="tx1"/>
                          </a:solidFill>
                          <a:latin typeface="Calibri" panose="020F0502020204030204"/>
                        </a:defRPr>
                      </a:lvl3pPr>
                      <a:lvl4pPr marL="1371600" algn="r" defTabSz="914400" rtl="1" eaLnBrk="1" latinLnBrk="0" hangingPunct="1">
                        <a:defRPr sz="1800" kern="1200">
                          <a:solidFill>
                            <a:schemeClr val="tx1"/>
                          </a:solidFill>
                          <a:latin typeface="Calibri" panose="020F0502020204030204"/>
                        </a:defRPr>
                      </a:lvl4pPr>
                      <a:lvl5pPr marL="1828800" algn="r" defTabSz="914400" rtl="1" eaLnBrk="1" latinLnBrk="0" hangingPunct="1">
                        <a:defRPr sz="1800" kern="1200">
                          <a:solidFill>
                            <a:schemeClr val="tx1"/>
                          </a:solidFill>
                          <a:latin typeface="Calibri" panose="020F0502020204030204"/>
                        </a:defRPr>
                      </a:lvl5pPr>
                      <a:lvl6pPr marL="2286000" algn="r" defTabSz="914400" rtl="1" eaLnBrk="1" latinLnBrk="0" hangingPunct="1">
                        <a:defRPr sz="1800" kern="1200">
                          <a:solidFill>
                            <a:schemeClr val="tx1"/>
                          </a:solidFill>
                          <a:latin typeface="Calibri" panose="020F0502020204030204"/>
                        </a:defRPr>
                      </a:lvl6pPr>
                      <a:lvl7pPr marL="2743200" algn="r" defTabSz="914400" rtl="1" eaLnBrk="1" latinLnBrk="0" hangingPunct="1">
                        <a:defRPr sz="1800" kern="1200">
                          <a:solidFill>
                            <a:schemeClr val="tx1"/>
                          </a:solidFill>
                          <a:latin typeface="Calibri" panose="020F0502020204030204"/>
                        </a:defRPr>
                      </a:lvl7pPr>
                      <a:lvl8pPr marL="3200400" algn="r" defTabSz="914400" rtl="1" eaLnBrk="1" latinLnBrk="0" hangingPunct="1">
                        <a:defRPr sz="1800" kern="1200">
                          <a:solidFill>
                            <a:schemeClr val="tx1"/>
                          </a:solidFill>
                          <a:latin typeface="Calibri" panose="020F0502020204030204"/>
                        </a:defRPr>
                      </a:lvl8pPr>
                      <a:lvl9pPr marL="3657600" algn="r" defTabSz="914400" rtl="1" eaLnBrk="1" latinLnBrk="0" hangingPunct="1">
                        <a:defRPr sz="1800" kern="1200">
                          <a:solidFill>
                            <a:schemeClr val="tx1"/>
                          </a:solidFill>
                          <a:latin typeface="Calibri" panose="020F0502020204030204"/>
                        </a:defRPr>
                      </a:lvl9pPr>
                    </a:lstStyle>
                    <a:p>
                      <a:pPr algn="l" fontAlgn="ctr"/>
                      <a:r>
                        <a:rPr lang="en-US" sz="1200" b="0" i="0" u="none" strike="noStrike" dirty="0">
                          <a:solidFill>
                            <a:srgbClr val="000000"/>
                          </a:solidFill>
                          <a:effectLst/>
                          <a:latin typeface="Calibri" panose="020F0502020204030204" pitchFamily="34" charset="0"/>
                        </a:rPr>
                        <a:t>125.54</a:t>
                      </a: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r" defTabSz="914400" rtl="1" eaLnBrk="1" latinLnBrk="0" hangingPunct="1">
                        <a:defRPr sz="1800" kern="1200">
                          <a:solidFill>
                            <a:schemeClr val="tx1"/>
                          </a:solidFill>
                          <a:latin typeface="Calibri" panose="020F0502020204030204"/>
                        </a:defRPr>
                      </a:lvl1pPr>
                      <a:lvl2pPr marL="457200" algn="r" defTabSz="914400" rtl="1" eaLnBrk="1" latinLnBrk="0" hangingPunct="1">
                        <a:defRPr sz="1800" kern="1200">
                          <a:solidFill>
                            <a:schemeClr val="tx1"/>
                          </a:solidFill>
                          <a:latin typeface="Calibri" panose="020F0502020204030204"/>
                        </a:defRPr>
                      </a:lvl2pPr>
                      <a:lvl3pPr marL="914400" algn="r" defTabSz="914400" rtl="1" eaLnBrk="1" latinLnBrk="0" hangingPunct="1">
                        <a:defRPr sz="1800" kern="1200">
                          <a:solidFill>
                            <a:schemeClr val="tx1"/>
                          </a:solidFill>
                          <a:latin typeface="Calibri" panose="020F0502020204030204"/>
                        </a:defRPr>
                      </a:lvl3pPr>
                      <a:lvl4pPr marL="1371600" algn="r" defTabSz="914400" rtl="1" eaLnBrk="1" latinLnBrk="0" hangingPunct="1">
                        <a:defRPr sz="1800" kern="1200">
                          <a:solidFill>
                            <a:schemeClr val="tx1"/>
                          </a:solidFill>
                          <a:latin typeface="Calibri" panose="020F0502020204030204"/>
                        </a:defRPr>
                      </a:lvl4pPr>
                      <a:lvl5pPr marL="1828800" algn="r" defTabSz="914400" rtl="1" eaLnBrk="1" latinLnBrk="0" hangingPunct="1">
                        <a:defRPr sz="1800" kern="1200">
                          <a:solidFill>
                            <a:schemeClr val="tx1"/>
                          </a:solidFill>
                          <a:latin typeface="Calibri" panose="020F0502020204030204"/>
                        </a:defRPr>
                      </a:lvl5pPr>
                      <a:lvl6pPr marL="2286000" algn="r" defTabSz="914400" rtl="1" eaLnBrk="1" latinLnBrk="0" hangingPunct="1">
                        <a:defRPr sz="1800" kern="1200">
                          <a:solidFill>
                            <a:schemeClr val="tx1"/>
                          </a:solidFill>
                          <a:latin typeface="Calibri" panose="020F0502020204030204"/>
                        </a:defRPr>
                      </a:lvl6pPr>
                      <a:lvl7pPr marL="2743200" algn="r" defTabSz="914400" rtl="1" eaLnBrk="1" latinLnBrk="0" hangingPunct="1">
                        <a:defRPr sz="1800" kern="1200">
                          <a:solidFill>
                            <a:schemeClr val="tx1"/>
                          </a:solidFill>
                          <a:latin typeface="Calibri" panose="020F0502020204030204"/>
                        </a:defRPr>
                      </a:lvl7pPr>
                      <a:lvl8pPr marL="3200400" algn="r" defTabSz="914400" rtl="1" eaLnBrk="1" latinLnBrk="0" hangingPunct="1">
                        <a:defRPr sz="1800" kern="1200">
                          <a:solidFill>
                            <a:schemeClr val="tx1"/>
                          </a:solidFill>
                          <a:latin typeface="Calibri" panose="020F0502020204030204"/>
                        </a:defRPr>
                      </a:lvl8pPr>
                      <a:lvl9pPr marL="3657600" algn="r" defTabSz="914400" rtl="1" eaLnBrk="1" latinLnBrk="0" hangingPunct="1">
                        <a:defRPr sz="1800" kern="1200">
                          <a:solidFill>
                            <a:schemeClr val="tx1"/>
                          </a:solidFill>
                          <a:latin typeface="Calibri" panose="020F0502020204030204"/>
                        </a:defRPr>
                      </a:lvl9pPr>
                    </a:lstStyle>
                    <a:p>
                      <a:pPr algn="l" fontAlgn="ctr"/>
                      <a:r>
                        <a:rPr lang="en-US" sz="1200" b="0" i="0" u="none" strike="noStrike" dirty="0">
                          <a:solidFill>
                            <a:srgbClr val="000000"/>
                          </a:solidFill>
                          <a:effectLst/>
                          <a:latin typeface="Calibri" panose="020F0502020204030204" pitchFamily="34" charset="0"/>
                        </a:rPr>
                        <a:t>101.38</a:t>
                      </a: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647559883"/>
                  </a:ext>
                </a:extLst>
              </a:tr>
              <a:tr h="288000">
                <a:tc>
                  <a:txBody>
                    <a:bodyPr/>
                    <a:lstStyle>
                      <a:lvl1pPr marL="0" algn="r" defTabSz="914400" rtl="1" eaLnBrk="1" latinLnBrk="0" hangingPunct="1">
                        <a:defRPr sz="1800" kern="1200">
                          <a:solidFill>
                            <a:schemeClr val="tx1"/>
                          </a:solidFill>
                          <a:latin typeface="Calibri" panose="020F0502020204030204"/>
                        </a:defRPr>
                      </a:lvl1pPr>
                      <a:lvl2pPr marL="457200" algn="r" defTabSz="914400" rtl="1" eaLnBrk="1" latinLnBrk="0" hangingPunct="1">
                        <a:defRPr sz="1800" kern="1200">
                          <a:solidFill>
                            <a:schemeClr val="tx1"/>
                          </a:solidFill>
                          <a:latin typeface="Calibri" panose="020F0502020204030204"/>
                        </a:defRPr>
                      </a:lvl2pPr>
                      <a:lvl3pPr marL="914400" algn="r" defTabSz="914400" rtl="1" eaLnBrk="1" latinLnBrk="0" hangingPunct="1">
                        <a:defRPr sz="1800" kern="1200">
                          <a:solidFill>
                            <a:schemeClr val="tx1"/>
                          </a:solidFill>
                          <a:latin typeface="Calibri" panose="020F0502020204030204"/>
                        </a:defRPr>
                      </a:lvl3pPr>
                      <a:lvl4pPr marL="1371600" algn="r" defTabSz="914400" rtl="1" eaLnBrk="1" latinLnBrk="0" hangingPunct="1">
                        <a:defRPr sz="1800" kern="1200">
                          <a:solidFill>
                            <a:schemeClr val="tx1"/>
                          </a:solidFill>
                          <a:latin typeface="Calibri" panose="020F0502020204030204"/>
                        </a:defRPr>
                      </a:lvl4pPr>
                      <a:lvl5pPr marL="1828800" algn="r" defTabSz="914400" rtl="1" eaLnBrk="1" latinLnBrk="0" hangingPunct="1">
                        <a:defRPr sz="1800" kern="1200">
                          <a:solidFill>
                            <a:schemeClr val="tx1"/>
                          </a:solidFill>
                          <a:latin typeface="Calibri" panose="020F0502020204030204"/>
                        </a:defRPr>
                      </a:lvl5pPr>
                      <a:lvl6pPr marL="2286000" algn="r" defTabSz="914400" rtl="1" eaLnBrk="1" latinLnBrk="0" hangingPunct="1">
                        <a:defRPr sz="1800" kern="1200">
                          <a:solidFill>
                            <a:schemeClr val="tx1"/>
                          </a:solidFill>
                          <a:latin typeface="Calibri" panose="020F0502020204030204"/>
                        </a:defRPr>
                      </a:lvl6pPr>
                      <a:lvl7pPr marL="2743200" algn="r" defTabSz="914400" rtl="1" eaLnBrk="1" latinLnBrk="0" hangingPunct="1">
                        <a:defRPr sz="1800" kern="1200">
                          <a:solidFill>
                            <a:schemeClr val="tx1"/>
                          </a:solidFill>
                          <a:latin typeface="Calibri" panose="020F0502020204030204"/>
                        </a:defRPr>
                      </a:lvl7pPr>
                      <a:lvl8pPr marL="3200400" algn="r" defTabSz="914400" rtl="1" eaLnBrk="1" latinLnBrk="0" hangingPunct="1">
                        <a:defRPr sz="1800" kern="1200">
                          <a:solidFill>
                            <a:schemeClr val="tx1"/>
                          </a:solidFill>
                          <a:latin typeface="Calibri" panose="020F0502020204030204"/>
                        </a:defRPr>
                      </a:lvl8pPr>
                      <a:lvl9pPr marL="3657600" algn="r" defTabSz="914400" rtl="1" eaLnBrk="1" latinLnBrk="0" hangingPunct="1">
                        <a:defRPr sz="1800" kern="1200">
                          <a:solidFill>
                            <a:schemeClr val="tx1"/>
                          </a:solidFill>
                          <a:latin typeface="Calibri" panose="020F0502020204030204"/>
                        </a:defRPr>
                      </a:lvl9pPr>
                    </a:lstStyle>
                    <a:p>
                      <a:pPr algn="l" fontAlgn="b"/>
                      <a:r>
                        <a:rPr lang="en-US" sz="1200" b="0" i="0" u="none" strike="noStrike" dirty="0">
                          <a:solidFill>
                            <a:srgbClr val="000000"/>
                          </a:solidFill>
                          <a:effectLst/>
                          <a:latin typeface="Calibri" panose="020F0502020204030204" pitchFamily="34" charset="0"/>
                        </a:rPr>
                        <a:t>Pari (NIS million)</a:t>
                      </a: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r" defTabSz="914400" rtl="1" eaLnBrk="1" latinLnBrk="0" hangingPunct="1">
                        <a:defRPr sz="1800" kern="1200">
                          <a:solidFill>
                            <a:schemeClr val="tx1"/>
                          </a:solidFill>
                          <a:latin typeface="Calibri" panose="020F0502020204030204"/>
                        </a:defRPr>
                      </a:lvl1pPr>
                      <a:lvl2pPr marL="457200" algn="r" defTabSz="914400" rtl="1" eaLnBrk="1" latinLnBrk="0" hangingPunct="1">
                        <a:defRPr sz="1800" kern="1200">
                          <a:solidFill>
                            <a:schemeClr val="tx1"/>
                          </a:solidFill>
                          <a:latin typeface="Calibri" panose="020F0502020204030204"/>
                        </a:defRPr>
                      </a:lvl2pPr>
                      <a:lvl3pPr marL="914400" algn="r" defTabSz="914400" rtl="1" eaLnBrk="1" latinLnBrk="0" hangingPunct="1">
                        <a:defRPr sz="1800" kern="1200">
                          <a:solidFill>
                            <a:schemeClr val="tx1"/>
                          </a:solidFill>
                          <a:latin typeface="Calibri" panose="020F0502020204030204"/>
                        </a:defRPr>
                      </a:lvl3pPr>
                      <a:lvl4pPr marL="1371600" algn="r" defTabSz="914400" rtl="1" eaLnBrk="1" latinLnBrk="0" hangingPunct="1">
                        <a:defRPr sz="1800" kern="1200">
                          <a:solidFill>
                            <a:schemeClr val="tx1"/>
                          </a:solidFill>
                          <a:latin typeface="Calibri" panose="020F0502020204030204"/>
                        </a:defRPr>
                      </a:lvl4pPr>
                      <a:lvl5pPr marL="1828800" algn="r" defTabSz="914400" rtl="1" eaLnBrk="1" latinLnBrk="0" hangingPunct="1">
                        <a:defRPr sz="1800" kern="1200">
                          <a:solidFill>
                            <a:schemeClr val="tx1"/>
                          </a:solidFill>
                          <a:latin typeface="Calibri" panose="020F0502020204030204"/>
                        </a:defRPr>
                      </a:lvl5pPr>
                      <a:lvl6pPr marL="2286000" algn="r" defTabSz="914400" rtl="1" eaLnBrk="1" latinLnBrk="0" hangingPunct="1">
                        <a:defRPr sz="1800" kern="1200">
                          <a:solidFill>
                            <a:schemeClr val="tx1"/>
                          </a:solidFill>
                          <a:latin typeface="Calibri" panose="020F0502020204030204"/>
                        </a:defRPr>
                      </a:lvl6pPr>
                      <a:lvl7pPr marL="2743200" algn="r" defTabSz="914400" rtl="1" eaLnBrk="1" latinLnBrk="0" hangingPunct="1">
                        <a:defRPr sz="1800" kern="1200">
                          <a:solidFill>
                            <a:schemeClr val="tx1"/>
                          </a:solidFill>
                          <a:latin typeface="Calibri" panose="020F0502020204030204"/>
                        </a:defRPr>
                      </a:lvl7pPr>
                      <a:lvl8pPr marL="3200400" algn="r" defTabSz="914400" rtl="1" eaLnBrk="1" latinLnBrk="0" hangingPunct="1">
                        <a:defRPr sz="1800" kern="1200">
                          <a:solidFill>
                            <a:schemeClr val="tx1"/>
                          </a:solidFill>
                          <a:latin typeface="Calibri" panose="020F0502020204030204"/>
                        </a:defRPr>
                      </a:lvl8pPr>
                      <a:lvl9pPr marL="3657600" algn="r" defTabSz="914400" rtl="1" eaLnBrk="1" latinLnBrk="0" hangingPunct="1">
                        <a:defRPr sz="1800" kern="1200">
                          <a:solidFill>
                            <a:schemeClr val="tx1"/>
                          </a:solidFill>
                          <a:latin typeface="Calibri" panose="020F0502020204030204"/>
                        </a:defRPr>
                      </a:lvl9pPr>
                    </a:lstStyle>
                    <a:p>
                      <a:pPr algn="l" fontAlgn="ctr"/>
                      <a:r>
                        <a:rPr lang="en-US" sz="1200" b="0" i="0" u="none" strike="noStrike" dirty="0">
                          <a:solidFill>
                            <a:srgbClr val="000000"/>
                          </a:solidFill>
                          <a:effectLst/>
                          <a:latin typeface="Calibri" panose="020F0502020204030204" pitchFamily="34" charset="0"/>
                        </a:rPr>
                        <a:t>1,625</a:t>
                      </a: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r" defTabSz="914400" rtl="1" eaLnBrk="1" latinLnBrk="0" hangingPunct="1">
                        <a:defRPr sz="1800" kern="1200">
                          <a:solidFill>
                            <a:schemeClr val="tx1"/>
                          </a:solidFill>
                          <a:latin typeface="Calibri" panose="020F0502020204030204"/>
                        </a:defRPr>
                      </a:lvl1pPr>
                      <a:lvl2pPr marL="457200" algn="r" defTabSz="914400" rtl="1" eaLnBrk="1" latinLnBrk="0" hangingPunct="1">
                        <a:defRPr sz="1800" kern="1200">
                          <a:solidFill>
                            <a:schemeClr val="tx1"/>
                          </a:solidFill>
                          <a:latin typeface="Calibri" panose="020F0502020204030204"/>
                        </a:defRPr>
                      </a:lvl2pPr>
                      <a:lvl3pPr marL="914400" algn="r" defTabSz="914400" rtl="1" eaLnBrk="1" latinLnBrk="0" hangingPunct="1">
                        <a:defRPr sz="1800" kern="1200">
                          <a:solidFill>
                            <a:schemeClr val="tx1"/>
                          </a:solidFill>
                          <a:latin typeface="Calibri" panose="020F0502020204030204"/>
                        </a:defRPr>
                      </a:lvl3pPr>
                      <a:lvl4pPr marL="1371600" algn="r" defTabSz="914400" rtl="1" eaLnBrk="1" latinLnBrk="0" hangingPunct="1">
                        <a:defRPr sz="1800" kern="1200">
                          <a:solidFill>
                            <a:schemeClr val="tx1"/>
                          </a:solidFill>
                          <a:latin typeface="Calibri" panose="020F0502020204030204"/>
                        </a:defRPr>
                      </a:lvl4pPr>
                      <a:lvl5pPr marL="1828800" algn="r" defTabSz="914400" rtl="1" eaLnBrk="1" latinLnBrk="0" hangingPunct="1">
                        <a:defRPr sz="1800" kern="1200">
                          <a:solidFill>
                            <a:schemeClr val="tx1"/>
                          </a:solidFill>
                          <a:latin typeface="Calibri" panose="020F0502020204030204"/>
                        </a:defRPr>
                      </a:lvl5pPr>
                      <a:lvl6pPr marL="2286000" algn="r" defTabSz="914400" rtl="1" eaLnBrk="1" latinLnBrk="0" hangingPunct="1">
                        <a:defRPr sz="1800" kern="1200">
                          <a:solidFill>
                            <a:schemeClr val="tx1"/>
                          </a:solidFill>
                          <a:latin typeface="Calibri" panose="020F0502020204030204"/>
                        </a:defRPr>
                      </a:lvl6pPr>
                      <a:lvl7pPr marL="2743200" algn="r" defTabSz="914400" rtl="1" eaLnBrk="1" latinLnBrk="0" hangingPunct="1">
                        <a:defRPr sz="1800" kern="1200">
                          <a:solidFill>
                            <a:schemeClr val="tx1"/>
                          </a:solidFill>
                          <a:latin typeface="Calibri" panose="020F0502020204030204"/>
                        </a:defRPr>
                      </a:lvl7pPr>
                      <a:lvl8pPr marL="3200400" algn="r" defTabSz="914400" rtl="1" eaLnBrk="1" latinLnBrk="0" hangingPunct="1">
                        <a:defRPr sz="1800" kern="1200">
                          <a:solidFill>
                            <a:schemeClr val="tx1"/>
                          </a:solidFill>
                          <a:latin typeface="Calibri" panose="020F0502020204030204"/>
                        </a:defRPr>
                      </a:lvl8pPr>
                      <a:lvl9pPr marL="3657600" algn="r" defTabSz="914400" rtl="1" eaLnBrk="1" latinLnBrk="0" hangingPunct="1">
                        <a:defRPr sz="1800" kern="1200">
                          <a:solidFill>
                            <a:schemeClr val="tx1"/>
                          </a:solidFill>
                          <a:latin typeface="Calibri" panose="020F0502020204030204"/>
                        </a:defRPr>
                      </a:lvl9pPr>
                    </a:lstStyle>
                    <a:p>
                      <a:pPr algn="l" fontAlgn="ctr"/>
                      <a:r>
                        <a:rPr lang="en-US" sz="1200" b="0" i="0" u="none" strike="noStrike" dirty="0">
                          <a:solidFill>
                            <a:srgbClr val="000000"/>
                          </a:solidFill>
                          <a:effectLst/>
                          <a:latin typeface="Calibri" panose="020F0502020204030204" pitchFamily="34" charset="0"/>
                        </a:rPr>
                        <a:t>1,982</a:t>
                      </a: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38003180"/>
                  </a:ext>
                </a:extLst>
              </a:tr>
              <a:tr h="288000">
                <a:tc>
                  <a:txBody>
                    <a:bodyPr/>
                    <a:lstStyle>
                      <a:lvl1pPr marL="0" algn="r" defTabSz="914400" rtl="1" eaLnBrk="1" latinLnBrk="0" hangingPunct="1">
                        <a:defRPr sz="1800" kern="1200">
                          <a:solidFill>
                            <a:schemeClr val="tx1"/>
                          </a:solidFill>
                          <a:latin typeface="Calibri" panose="020F0502020204030204"/>
                        </a:defRPr>
                      </a:lvl1pPr>
                      <a:lvl2pPr marL="457200" algn="r" defTabSz="914400" rtl="1" eaLnBrk="1" latinLnBrk="0" hangingPunct="1">
                        <a:defRPr sz="1800" kern="1200">
                          <a:solidFill>
                            <a:schemeClr val="tx1"/>
                          </a:solidFill>
                          <a:latin typeface="Calibri" panose="020F0502020204030204"/>
                        </a:defRPr>
                      </a:lvl2pPr>
                      <a:lvl3pPr marL="914400" algn="r" defTabSz="914400" rtl="1" eaLnBrk="1" latinLnBrk="0" hangingPunct="1">
                        <a:defRPr sz="1800" kern="1200">
                          <a:solidFill>
                            <a:schemeClr val="tx1"/>
                          </a:solidFill>
                          <a:latin typeface="Calibri" panose="020F0502020204030204"/>
                        </a:defRPr>
                      </a:lvl3pPr>
                      <a:lvl4pPr marL="1371600" algn="r" defTabSz="914400" rtl="1" eaLnBrk="1" latinLnBrk="0" hangingPunct="1">
                        <a:defRPr sz="1800" kern="1200">
                          <a:solidFill>
                            <a:schemeClr val="tx1"/>
                          </a:solidFill>
                          <a:latin typeface="Calibri" panose="020F0502020204030204"/>
                        </a:defRPr>
                      </a:lvl4pPr>
                      <a:lvl5pPr marL="1828800" algn="r" defTabSz="914400" rtl="1" eaLnBrk="1" latinLnBrk="0" hangingPunct="1">
                        <a:defRPr sz="1800" kern="1200">
                          <a:solidFill>
                            <a:schemeClr val="tx1"/>
                          </a:solidFill>
                          <a:latin typeface="Calibri" panose="020F0502020204030204"/>
                        </a:defRPr>
                      </a:lvl5pPr>
                      <a:lvl6pPr marL="2286000" algn="r" defTabSz="914400" rtl="1" eaLnBrk="1" latinLnBrk="0" hangingPunct="1">
                        <a:defRPr sz="1800" kern="1200">
                          <a:solidFill>
                            <a:schemeClr val="tx1"/>
                          </a:solidFill>
                          <a:latin typeface="Calibri" panose="020F0502020204030204"/>
                        </a:defRPr>
                      </a:lvl6pPr>
                      <a:lvl7pPr marL="2743200" algn="r" defTabSz="914400" rtl="1" eaLnBrk="1" latinLnBrk="0" hangingPunct="1">
                        <a:defRPr sz="1800" kern="1200">
                          <a:solidFill>
                            <a:schemeClr val="tx1"/>
                          </a:solidFill>
                          <a:latin typeface="Calibri" panose="020F0502020204030204"/>
                        </a:defRPr>
                      </a:lvl7pPr>
                      <a:lvl8pPr marL="3200400" algn="r" defTabSz="914400" rtl="1" eaLnBrk="1" latinLnBrk="0" hangingPunct="1">
                        <a:defRPr sz="1800" kern="1200">
                          <a:solidFill>
                            <a:schemeClr val="tx1"/>
                          </a:solidFill>
                          <a:latin typeface="Calibri" panose="020F0502020204030204"/>
                        </a:defRPr>
                      </a:lvl8pPr>
                      <a:lvl9pPr marL="3657600" algn="r" defTabSz="914400" rtl="1" eaLnBrk="1" latinLnBrk="0" hangingPunct="1">
                        <a:defRPr sz="1800" kern="1200">
                          <a:solidFill>
                            <a:schemeClr val="tx1"/>
                          </a:solidFill>
                          <a:latin typeface="Calibri" panose="020F0502020204030204"/>
                        </a:defRPr>
                      </a:lvl9pPr>
                    </a:lstStyle>
                    <a:p>
                      <a:pPr algn="l" fontAlgn="b"/>
                      <a:r>
                        <a:rPr lang="en-US" sz="1200" b="0" i="0" u="none" strike="noStrike" dirty="0">
                          <a:solidFill>
                            <a:srgbClr val="000000"/>
                          </a:solidFill>
                          <a:effectLst/>
                          <a:latin typeface="Calibri" panose="020F0502020204030204" pitchFamily="34" charset="0"/>
                        </a:rPr>
                        <a:t>Coupon</a:t>
                      </a: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r" defTabSz="914400" rtl="1" eaLnBrk="1" latinLnBrk="0" hangingPunct="1">
                        <a:defRPr sz="1800" kern="1200">
                          <a:solidFill>
                            <a:schemeClr val="tx1"/>
                          </a:solidFill>
                          <a:latin typeface="Calibri" panose="020F0502020204030204"/>
                        </a:defRPr>
                      </a:lvl1pPr>
                      <a:lvl2pPr marL="457200" algn="r" defTabSz="914400" rtl="1" eaLnBrk="1" latinLnBrk="0" hangingPunct="1">
                        <a:defRPr sz="1800" kern="1200">
                          <a:solidFill>
                            <a:schemeClr val="tx1"/>
                          </a:solidFill>
                          <a:latin typeface="Calibri" panose="020F0502020204030204"/>
                        </a:defRPr>
                      </a:lvl2pPr>
                      <a:lvl3pPr marL="914400" algn="r" defTabSz="914400" rtl="1" eaLnBrk="1" latinLnBrk="0" hangingPunct="1">
                        <a:defRPr sz="1800" kern="1200">
                          <a:solidFill>
                            <a:schemeClr val="tx1"/>
                          </a:solidFill>
                          <a:latin typeface="Calibri" panose="020F0502020204030204"/>
                        </a:defRPr>
                      </a:lvl3pPr>
                      <a:lvl4pPr marL="1371600" algn="r" defTabSz="914400" rtl="1" eaLnBrk="1" latinLnBrk="0" hangingPunct="1">
                        <a:defRPr sz="1800" kern="1200">
                          <a:solidFill>
                            <a:schemeClr val="tx1"/>
                          </a:solidFill>
                          <a:latin typeface="Calibri" panose="020F0502020204030204"/>
                        </a:defRPr>
                      </a:lvl4pPr>
                      <a:lvl5pPr marL="1828800" algn="r" defTabSz="914400" rtl="1" eaLnBrk="1" latinLnBrk="0" hangingPunct="1">
                        <a:defRPr sz="1800" kern="1200">
                          <a:solidFill>
                            <a:schemeClr val="tx1"/>
                          </a:solidFill>
                          <a:latin typeface="Calibri" panose="020F0502020204030204"/>
                        </a:defRPr>
                      </a:lvl5pPr>
                      <a:lvl6pPr marL="2286000" algn="r" defTabSz="914400" rtl="1" eaLnBrk="1" latinLnBrk="0" hangingPunct="1">
                        <a:defRPr sz="1800" kern="1200">
                          <a:solidFill>
                            <a:schemeClr val="tx1"/>
                          </a:solidFill>
                          <a:latin typeface="Calibri" panose="020F0502020204030204"/>
                        </a:defRPr>
                      </a:lvl6pPr>
                      <a:lvl7pPr marL="2743200" algn="r" defTabSz="914400" rtl="1" eaLnBrk="1" latinLnBrk="0" hangingPunct="1">
                        <a:defRPr sz="1800" kern="1200">
                          <a:solidFill>
                            <a:schemeClr val="tx1"/>
                          </a:solidFill>
                          <a:latin typeface="Calibri" panose="020F0502020204030204"/>
                        </a:defRPr>
                      </a:lvl7pPr>
                      <a:lvl8pPr marL="3200400" algn="r" defTabSz="914400" rtl="1" eaLnBrk="1" latinLnBrk="0" hangingPunct="1">
                        <a:defRPr sz="1800" kern="1200">
                          <a:solidFill>
                            <a:schemeClr val="tx1"/>
                          </a:solidFill>
                          <a:latin typeface="Calibri" panose="020F0502020204030204"/>
                        </a:defRPr>
                      </a:lvl8pPr>
                      <a:lvl9pPr marL="3657600" algn="r" defTabSz="914400" rtl="1" eaLnBrk="1" latinLnBrk="0" hangingPunct="1">
                        <a:defRPr sz="1800" kern="1200">
                          <a:solidFill>
                            <a:schemeClr val="tx1"/>
                          </a:solidFill>
                          <a:latin typeface="Calibri" panose="020F0502020204030204"/>
                        </a:defRPr>
                      </a:lvl9pPr>
                    </a:lstStyle>
                    <a:p>
                      <a:pPr algn="l" fontAlgn="ctr"/>
                      <a:r>
                        <a:rPr lang="he-IL" sz="1200" b="0" i="0" u="none" strike="noStrike" dirty="0">
                          <a:solidFill>
                            <a:srgbClr val="000000"/>
                          </a:solidFill>
                          <a:effectLst/>
                          <a:latin typeface="Calibri" panose="020F0502020204030204" pitchFamily="34" charset="0"/>
                        </a:rPr>
                        <a:t>4.95%</a:t>
                      </a:r>
                      <a:endParaRPr lang="en-US" sz="12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r" defTabSz="914400" rtl="1" eaLnBrk="1" latinLnBrk="0" hangingPunct="1">
                        <a:defRPr sz="1800" kern="1200">
                          <a:solidFill>
                            <a:schemeClr val="tx1"/>
                          </a:solidFill>
                          <a:latin typeface="Calibri" panose="020F0502020204030204"/>
                        </a:defRPr>
                      </a:lvl1pPr>
                      <a:lvl2pPr marL="457200" algn="r" defTabSz="914400" rtl="1" eaLnBrk="1" latinLnBrk="0" hangingPunct="1">
                        <a:defRPr sz="1800" kern="1200">
                          <a:solidFill>
                            <a:schemeClr val="tx1"/>
                          </a:solidFill>
                          <a:latin typeface="Calibri" panose="020F0502020204030204"/>
                        </a:defRPr>
                      </a:lvl2pPr>
                      <a:lvl3pPr marL="914400" algn="r" defTabSz="914400" rtl="1" eaLnBrk="1" latinLnBrk="0" hangingPunct="1">
                        <a:defRPr sz="1800" kern="1200">
                          <a:solidFill>
                            <a:schemeClr val="tx1"/>
                          </a:solidFill>
                          <a:latin typeface="Calibri" panose="020F0502020204030204"/>
                        </a:defRPr>
                      </a:lvl3pPr>
                      <a:lvl4pPr marL="1371600" algn="r" defTabSz="914400" rtl="1" eaLnBrk="1" latinLnBrk="0" hangingPunct="1">
                        <a:defRPr sz="1800" kern="1200">
                          <a:solidFill>
                            <a:schemeClr val="tx1"/>
                          </a:solidFill>
                          <a:latin typeface="Calibri" panose="020F0502020204030204"/>
                        </a:defRPr>
                      </a:lvl4pPr>
                      <a:lvl5pPr marL="1828800" algn="r" defTabSz="914400" rtl="1" eaLnBrk="1" latinLnBrk="0" hangingPunct="1">
                        <a:defRPr sz="1800" kern="1200">
                          <a:solidFill>
                            <a:schemeClr val="tx1"/>
                          </a:solidFill>
                          <a:latin typeface="Calibri" panose="020F0502020204030204"/>
                        </a:defRPr>
                      </a:lvl5pPr>
                      <a:lvl6pPr marL="2286000" algn="r" defTabSz="914400" rtl="1" eaLnBrk="1" latinLnBrk="0" hangingPunct="1">
                        <a:defRPr sz="1800" kern="1200">
                          <a:solidFill>
                            <a:schemeClr val="tx1"/>
                          </a:solidFill>
                          <a:latin typeface="Calibri" panose="020F0502020204030204"/>
                        </a:defRPr>
                      </a:lvl6pPr>
                      <a:lvl7pPr marL="2743200" algn="r" defTabSz="914400" rtl="1" eaLnBrk="1" latinLnBrk="0" hangingPunct="1">
                        <a:defRPr sz="1800" kern="1200">
                          <a:solidFill>
                            <a:schemeClr val="tx1"/>
                          </a:solidFill>
                          <a:latin typeface="Calibri" panose="020F0502020204030204"/>
                        </a:defRPr>
                      </a:lvl7pPr>
                      <a:lvl8pPr marL="3200400" algn="r" defTabSz="914400" rtl="1" eaLnBrk="1" latinLnBrk="0" hangingPunct="1">
                        <a:defRPr sz="1800" kern="1200">
                          <a:solidFill>
                            <a:schemeClr val="tx1"/>
                          </a:solidFill>
                          <a:latin typeface="Calibri" panose="020F0502020204030204"/>
                        </a:defRPr>
                      </a:lvl8pPr>
                      <a:lvl9pPr marL="3657600" algn="r" defTabSz="914400" rtl="1" eaLnBrk="1" latinLnBrk="0" hangingPunct="1">
                        <a:defRPr sz="1800" kern="1200">
                          <a:solidFill>
                            <a:schemeClr val="tx1"/>
                          </a:solidFill>
                          <a:latin typeface="Calibri" panose="020F0502020204030204"/>
                        </a:defRPr>
                      </a:lvl9pPr>
                    </a:lstStyle>
                    <a:p>
                      <a:pPr algn="l" fontAlgn="ctr"/>
                      <a:r>
                        <a:rPr lang="en-US" sz="1200" b="0" i="0" u="none" strike="noStrike" dirty="0">
                          <a:solidFill>
                            <a:srgbClr val="000000"/>
                          </a:solidFill>
                          <a:effectLst/>
                          <a:latin typeface="Calibri" panose="020F0502020204030204" pitchFamily="34" charset="0"/>
                        </a:rPr>
                        <a:t>4.80% (current 5.30%)</a:t>
                      </a: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80087311"/>
                  </a:ext>
                </a:extLst>
              </a:tr>
              <a:tr h="288000">
                <a:tc>
                  <a:txBody>
                    <a:bodyPr/>
                    <a:lstStyle>
                      <a:lvl1pPr marL="0" algn="r" defTabSz="914400" rtl="1" eaLnBrk="1" latinLnBrk="0" hangingPunct="1">
                        <a:defRPr sz="1800" kern="1200">
                          <a:solidFill>
                            <a:schemeClr val="tx1"/>
                          </a:solidFill>
                          <a:latin typeface="Calibri" panose="020F0502020204030204"/>
                        </a:defRPr>
                      </a:lvl1pPr>
                      <a:lvl2pPr marL="457200" algn="r" defTabSz="914400" rtl="1" eaLnBrk="1" latinLnBrk="0" hangingPunct="1">
                        <a:defRPr sz="1800" kern="1200">
                          <a:solidFill>
                            <a:schemeClr val="tx1"/>
                          </a:solidFill>
                          <a:latin typeface="Calibri" panose="020F0502020204030204"/>
                        </a:defRPr>
                      </a:lvl2pPr>
                      <a:lvl3pPr marL="914400" algn="r" defTabSz="914400" rtl="1" eaLnBrk="1" latinLnBrk="0" hangingPunct="1">
                        <a:defRPr sz="1800" kern="1200">
                          <a:solidFill>
                            <a:schemeClr val="tx1"/>
                          </a:solidFill>
                          <a:latin typeface="Calibri" panose="020F0502020204030204"/>
                        </a:defRPr>
                      </a:lvl3pPr>
                      <a:lvl4pPr marL="1371600" algn="r" defTabSz="914400" rtl="1" eaLnBrk="1" latinLnBrk="0" hangingPunct="1">
                        <a:defRPr sz="1800" kern="1200">
                          <a:solidFill>
                            <a:schemeClr val="tx1"/>
                          </a:solidFill>
                          <a:latin typeface="Calibri" panose="020F0502020204030204"/>
                        </a:defRPr>
                      </a:lvl4pPr>
                      <a:lvl5pPr marL="1828800" algn="r" defTabSz="914400" rtl="1" eaLnBrk="1" latinLnBrk="0" hangingPunct="1">
                        <a:defRPr sz="1800" kern="1200">
                          <a:solidFill>
                            <a:schemeClr val="tx1"/>
                          </a:solidFill>
                          <a:latin typeface="Calibri" panose="020F0502020204030204"/>
                        </a:defRPr>
                      </a:lvl5pPr>
                      <a:lvl6pPr marL="2286000" algn="r" defTabSz="914400" rtl="1" eaLnBrk="1" latinLnBrk="0" hangingPunct="1">
                        <a:defRPr sz="1800" kern="1200">
                          <a:solidFill>
                            <a:schemeClr val="tx1"/>
                          </a:solidFill>
                          <a:latin typeface="Calibri" panose="020F0502020204030204"/>
                        </a:defRPr>
                      </a:lvl6pPr>
                      <a:lvl7pPr marL="2743200" algn="r" defTabSz="914400" rtl="1" eaLnBrk="1" latinLnBrk="0" hangingPunct="1">
                        <a:defRPr sz="1800" kern="1200">
                          <a:solidFill>
                            <a:schemeClr val="tx1"/>
                          </a:solidFill>
                          <a:latin typeface="Calibri" panose="020F0502020204030204"/>
                        </a:defRPr>
                      </a:lvl7pPr>
                      <a:lvl8pPr marL="3200400" algn="r" defTabSz="914400" rtl="1" eaLnBrk="1" latinLnBrk="0" hangingPunct="1">
                        <a:defRPr sz="1800" kern="1200">
                          <a:solidFill>
                            <a:schemeClr val="tx1"/>
                          </a:solidFill>
                          <a:latin typeface="Calibri" panose="020F0502020204030204"/>
                        </a:defRPr>
                      </a:lvl8pPr>
                      <a:lvl9pPr marL="3657600" algn="r" defTabSz="914400" rtl="1" eaLnBrk="1" latinLnBrk="0" hangingPunct="1">
                        <a:defRPr sz="1800" kern="1200">
                          <a:solidFill>
                            <a:schemeClr val="tx1"/>
                          </a:solidFill>
                          <a:latin typeface="Calibri" panose="020F0502020204030204"/>
                        </a:defRPr>
                      </a:lvl9pPr>
                    </a:lstStyle>
                    <a:p>
                      <a:pPr marL="0" algn="l" defTabSz="914400" rtl="1" eaLnBrk="1" fontAlgn="b" latinLnBrk="0" hangingPunct="1"/>
                      <a:r>
                        <a:rPr lang="en-US" sz="1200" b="0" i="0" u="none" strike="noStrike" kern="1200" dirty="0">
                          <a:solidFill>
                            <a:srgbClr val="000000"/>
                          </a:solidFill>
                          <a:effectLst/>
                          <a:latin typeface="Calibri" panose="020F0502020204030204" pitchFamily="34" charset="0"/>
                          <a:ea typeface="+mn-ea"/>
                          <a:cs typeface="+mn-cs"/>
                        </a:rPr>
                        <a:t>Linkage</a:t>
                      </a:r>
                      <a:endParaRPr lang="he-IL" sz="1200" b="0" i="0" u="none" strike="noStrike" kern="1200" dirty="0">
                        <a:solidFill>
                          <a:srgbClr val="000000"/>
                        </a:solidFill>
                        <a:effectLst/>
                        <a:latin typeface="Calibri" panose="020F0502020204030204" pitchFamily="34" charset="0"/>
                        <a:ea typeface="+mn-ea"/>
                        <a:cs typeface="+mn-cs"/>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r" defTabSz="914400" rtl="1" eaLnBrk="1" latinLnBrk="0" hangingPunct="1">
                        <a:defRPr sz="1800" kern="1200">
                          <a:solidFill>
                            <a:schemeClr val="tx1"/>
                          </a:solidFill>
                          <a:latin typeface="Calibri" panose="020F0502020204030204"/>
                        </a:defRPr>
                      </a:lvl1pPr>
                      <a:lvl2pPr marL="457200" algn="r" defTabSz="914400" rtl="1" eaLnBrk="1" latinLnBrk="0" hangingPunct="1">
                        <a:defRPr sz="1800" kern="1200">
                          <a:solidFill>
                            <a:schemeClr val="tx1"/>
                          </a:solidFill>
                          <a:latin typeface="Calibri" panose="020F0502020204030204"/>
                        </a:defRPr>
                      </a:lvl2pPr>
                      <a:lvl3pPr marL="914400" algn="r" defTabSz="914400" rtl="1" eaLnBrk="1" latinLnBrk="0" hangingPunct="1">
                        <a:defRPr sz="1800" kern="1200">
                          <a:solidFill>
                            <a:schemeClr val="tx1"/>
                          </a:solidFill>
                          <a:latin typeface="Calibri" panose="020F0502020204030204"/>
                        </a:defRPr>
                      </a:lvl3pPr>
                      <a:lvl4pPr marL="1371600" algn="r" defTabSz="914400" rtl="1" eaLnBrk="1" latinLnBrk="0" hangingPunct="1">
                        <a:defRPr sz="1800" kern="1200">
                          <a:solidFill>
                            <a:schemeClr val="tx1"/>
                          </a:solidFill>
                          <a:latin typeface="Calibri" panose="020F0502020204030204"/>
                        </a:defRPr>
                      </a:lvl4pPr>
                      <a:lvl5pPr marL="1828800" algn="r" defTabSz="914400" rtl="1" eaLnBrk="1" latinLnBrk="0" hangingPunct="1">
                        <a:defRPr sz="1800" kern="1200">
                          <a:solidFill>
                            <a:schemeClr val="tx1"/>
                          </a:solidFill>
                          <a:latin typeface="Calibri" panose="020F0502020204030204"/>
                        </a:defRPr>
                      </a:lvl5pPr>
                      <a:lvl6pPr marL="2286000" algn="r" defTabSz="914400" rtl="1" eaLnBrk="1" latinLnBrk="0" hangingPunct="1">
                        <a:defRPr sz="1800" kern="1200">
                          <a:solidFill>
                            <a:schemeClr val="tx1"/>
                          </a:solidFill>
                          <a:latin typeface="Calibri" panose="020F0502020204030204"/>
                        </a:defRPr>
                      </a:lvl6pPr>
                      <a:lvl7pPr marL="2743200" algn="r" defTabSz="914400" rtl="1" eaLnBrk="1" latinLnBrk="0" hangingPunct="1">
                        <a:defRPr sz="1800" kern="1200">
                          <a:solidFill>
                            <a:schemeClr val="tx1"/>
                          </a:solidFill>
                          <a:latin typeface="Calibri" panose="020F0502020204030204"/>
                        </a:defRPr>
                      </a:lvl7pPr>
                      <a:lvl8pPr marL="3200400" algn="r" defTabSz="914400" rtl="1" eaLnBrk="1" latinLnBrk="0" hangingPunct="1">
                        <a:defRPr sz="1800" kern="1200">
                          <a:solidFill>
                            <a:schemeClr val="tx1"/>
                          </a:solidFill>
                          <a:latin typeface="Calibri" panose="020F0502020204030204"/>
                        </a:defRPr>
                      </a:lvl8pPr>
                      <a:lvl9pPr marL="3657600" algn="r" defTabSz="914400" rtl="1" eaLnBrk="1" latinLnBrk="0" hangingPunct="1">
                        <a:defRPr sz="1800" kern="1200">
                          <a:solidFill>
                            <a:schemeClr val="tx1"/>
                          </a:solidFill>
                          <a:latin typeface="Calibri" panose="020F0502020204030204"/>
                        </a:defRPr>
                      </a:lvl9pPr>
                    </a:lstStyle>
                    <a:p>
                      <a:pPr algn="l" fontAlgn="ctr"/>
                      <a:r>
                        <a:rPr lang="en-US" sz="1200" b="0" i="0" u="none" strike="noStrike" dirty="0">
                          <a:solidFill>
                            <a:srgbClr val="000000"/>
                          </a:solidFill>
                          <a:effectLst/>
                          <a:latin typeface="Calibri" panose="020F0502020204030204" pitchFamily="34" charset="0"/>
                        </a:rPr>
                        <a:t>CPI</a:t>
                      </a: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r" defTabSz="914400" rtl="1" eaLnBrk="1" latinLnBrk="0" hangingPunct="1">
                        <a:defRPr sz="1800" kern="1200">
                          <a:solidFill>
                            <a:schemeClr val="tx1"/>
                          </a:solidFill>
                          <a:latin typeface="Calibri" panose="020F0502020204030204"/>
                        </a:defRPr>
                      </a:lvl1pPr>
                      <a:lvl2pPr marL="457200" algn="r" defTabSz="914400" rtl="1" eaLnBrk="1" latinLnBrk="0" hangingPunct="1">
                        <a:defRPr sz="1800" kern="1200">
                          <a:solidFill>
                            <a:schemeClr val="tx1"/>
                          </a:solidFill>
                          <a:latin typeface="Calibri" panose="020F0502020204030204"/>
                        </a:defRPr>
                      </a:lvl2pPr>
                      <a:lvl3pPr marL="914400" algn="r" defTabSz="914400" rtl="1" eaLnBrk="1" latinLnBrk="0" hangingPunct="1">
                        <a:defRPr sz="1800" kern="1200">
                          <a:solidFill>
                            <a:schemeClr val="tx1"/>
                          </a:solidFill>
                          <a:latin typeface="Calibri" panose="020F0502020204030204"/>
                        </a:defRPr>
                      </a:lvl3pPr>
                      <a:lvl4pPr marL="1371600" algn="r" defTabSz="914400" rtl="1" eaLnBrk="1" latinLnBrk="0" hangingPunct="1">
                        <a:defRPr sz="1800" kern="1200">
                          <a:solidFill>
                            <a:schemeClr val="tx1"/>
                          </a:solidFill>
                          <a:latin typeface="Calibri" panose="020F0502020204030204"/>
                        </a:defRPr>
                      </a:lvl4pPr>
                      <a:lvl5pPr marL="1828800" algn="r" defTabSz="914400" rtl="1" eaLnBrk="1" latinLnBrk="0" hangingPunct="1">
                        <a:defRPr sz="1800" kern="1200">
                          <a:solidFill>
                            <a:schemeClr val="tx1"/>
                          </a:solidFill>
                          <a:latin typeface="Calibri" panose="020F0502020204030204"/>
                        </a:defRPr>
                      </a:lvl5pPr>
                      <a:lvl6pPr marL="2286000" algn="r" defTabSz="914400" rtl="1" eaLnBrk="1" latinLnBrk="0" hangingPunct="1">
                        <a:defRPr sz="1800" kern="1200">
                          <a:solidFill>
                            <a:schemeClr val="tx1"/>
                          </a:solidFill>
                          <a:latin typeface="Calibri" panose="020F0502020204030204"/>
                        </a:defRPr>
                      </a:lvl6pPr>
                      <a:lvl7pPr marL="2743200" algn="r" defTabSz="914400" rtl="1" eaLnBrk="1" latinLnBrk="0" hangingPunct="1">
                        <a:defRPr sz="1800" kern="1200">
                          <a:solidFill>
                            <a:schemeClr val="tx1"/>
                          </a:solidFill>
                          <a:latin typeface="Calibri" panose="020F0502020204030204"/>
                        </a:defRPr>
                      </a:lvl7pPr>
                      <a:lvl8pPr marL="3200400" algn="r" defTabSz="914400" rtl="1" eaLnBrk="1" latinLnBrk="0" hangingPunct="1">
                        <a:defRPr sz="1800" kern="1200">
                          <a:solidFill>
                            <a:schemeClr val="tx1"/>
                          </a:solidFill>
                          <a:latin typeface="Calibri" panose="020F0502020204030204"/>
                        </a:defRPr>
                      </a:lvl8pPr>
                      <a:lvl9pPr marL="3657600" algn="r" defTabSz="914400" rtl="1" eaLnBrk="1" latinLnBrk="0" hangingPunct="1">
                        <a:defRPr sz="1800" kern="1200">
                          <a:solidFill>
                            <a:schemeClr val="tx1"/>
                          </a:solidFill>
                          <a:latin typeface="Calibri" panose="020F0502020204030204"/>
                        </a:defRPr>
                      </a:lvl9pPr>
                    </a:lstStyle>
                    <a:p>
                      <a:pPr algn="l" fontAlgn="ctr"/>
                      <a:r>
                        <a:rPr lang="en-US" sz="1200" b="0" i="0" u="none" strike="noStrike" dirty="0">
                          <a:solidFill>
                            <a:srgbClr val="000000"/>
                          </a:solidFill>
                          <a:effectLst/>
                          <a:latin typeface="Calibri" panose="020F0502020204030204" pitchFamily="34" charset="0"/>
                        </a:rPr>
                        <a:t>NIS</a:t>
                      </a: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16561938"/>
                  </a:ext>
                </a:extLst>
              </a:tr>
              <a:tr h="288000">
                <a:tc>
                  <a:txBody>
                    <a:bodyPr/>
                    <a:lstStyle/>
                    <a:p>
                      <a:pPr marL="0" algn="l" defTabSz="914400" rtl="1" eaLnBrk="1" fontAlgn="b" latinLnBrk="0" hangingPunct="1"/>
                      <a:r>
                        <a:rPr lang="en-US" sz="1200" b="0" i="0" u="none" strike="noStrike" kern="1200" dirty="0">
                          <a:solidFill>
                            <a:srgbClr val="000000"/>
                          </a:solidFill>
                          <a:effectLst/>
                          <a:latin typeface="Calibri" panose="020F0502020204030204" pitchFamily="34" charset="0"/>
                          <a:ea typeface="+mn-ea"/>
                          <a:cs typeface="+mn-cs"/>
                        </a:rPr>
                        <a:t>Price</a:t>
                      </a:r>
                      <a:endParaRPr lang="he-IL" sz="1200" b="0" i="0" u="none" strike="noStrike" kern="1200" dirty="0">
                        <a:solidFill>
                          <a:srgbClr val="000000"/>
                        </a:solidFill>
                        <a:effectLst/>
                        <a:latin typeface="Calibri" panose="020F0502020204030204" pitchFamily="34" charset="0"/>
                        <a:ea typeface="+mn-ea"/>
                        <a:cs typeface="+mn-cs"/>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200" b="0" i="0" u="none" strike="noStrike" dirty="0">
                          <a:solidFill>
                            <a:srgbClr val="000000"/>
                          </a:solidFill>
                          <a:effectLst/>
                          <a:latin typeface="Calibri" panose="020F0502020204030204" pitchFamily="34" charset="0"/>
                        </a:rPr>
                        <a:t>126.31</a:t>
                      </a: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200" b="0" i="0" u="none" strike="noStrike" dirty="0">
                          <a:solidFill>
                            <a:srgbClr val="000000"/>
                          </a:solidFill>
                          <a:effectLst/>
                          <a:latin typeface="Calibri" panose="020F0502020204030204" pitchFamily="34" charset="0"/>
                        </a:rPr>
                        <a:t>102.46</a:t>
                      </a: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47197142"/>
                  </a:ext>
                </a:extLst>
              </a:tr>
              <a:tr h="288000">
                <a:tc>
                  <a:txBody>
                    <a:bodyPr/>
                    <a:lstStyle/>
                    <a:p>
                      <a:pPr marL="0" algn="l" defTabSz="914400" rtl="1" eaLnBrk="1" fontAlgn="b" latinLnBrk="0" hangingPunct="1"/>
                      <a:r>
                        <a:rPr lang="en-US" sz="1200" b="0" i="0" u="none" strike="noStrike" kern="1200" dirty="0">
                          <a:solidFill>
                            <a:srgbClr val="000000"/>
                          </a:solidFill>
                          <a:effectLst/>
                          <a:latin typeface="Calibri" panose="020F0502020204030204" pitchFamily="34" charset="0"/>
                          <a:ea typeface="+mn-ea"/>
                          <a:cs typeface="+mn-cs"/>
                        </a:rPr>
                        <a:t>YTM</a:t>
                      </a:r>
                      <a:endParaRPr lang="he-IL" sz="1200" b="0" i="0" u="none" strike="noStrike" kern="1200" dirty="0">
                        <a:solidFill>
                          <a:srgbClr val="000000"/>
                        </a:solidFill>
                        <a:effectLst/>
                        <a:latin typeface="Calibri" panose="020F0502020204030204" pitchFamily="34" charset="0"/>
                        <a:ea typeface="+mn-ea"/>
                        <a:cs typeface="+mn-cs"/>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200" b="0" i="0" u="none" strike="noStrike" dirty="0">
                          <a:solidFill>
                            <a:srgbClr val="000000"/>
                          </a:solidFill>
                          <a:effectLst/>
                          <a:latin typeface="Calibri" panose="020F0502020204030204" pitchFamily="34" charset="0"/>
                        </a:rPr>
                        <a:t>4.67%</a:t>
                      </a: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200" b="0" i="0" u="none" strike="noStrike" dirty="0">
                          <a:solidFill>
                            <a:srgbClr val="000000"/>
                          </a:solidFill>
                          <a:effectLst/>
                          <a:latin typeface="Calibri" panose="020F0502020204030204" pitchFamily="34" charset="0"/>
                        </a:rPr>
                        <a:t>5.10%</a:t>
                      </a: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17678209"/>
                  </a:ext>
                </a:extLst>
              </a:tr>
              <a:tr h="288000">
                <a:tc>
                  <a:txBody>
                    <a:bodyPr/>
                    <a:lstStyle/>
                    <a:p>
                      <a:pPr marL="0" algn="l" defTabSz="914400" rtl="1" eaLnBrk="1" fontAlgn="b" latinLnBrk="0" hangingPunct="1"/>
                      <a:r>
                        <a:rPr lang="en-US" sz="1200" b="0" i="0" u="none" strike="noStrike" kern="1200" dirty="0">
                          <a:solidFill>
                            <a:srgbClr val="000000"/>
                          </a:solidFill>
                          <a:effectLst/>
                          <a:latin typeface="Calibri" panose="020F0502020204030204" pitchFamily="34" charset="0"/>
                          <a:ea typeface="+mn-ea"/>
                          <a:cs typeface="+mn-cs"/>
                        </a:rPr>
                        <a:t>Duration</a:t>
                      </a:r>
                      <a:endParaRPr lang="he-IL" sz="1200" b="0" i="0" u="none" strike="noStrike" kern="1200" dirty="0">
                        <a:solidFill>
                          <a:srgbClr val="000000"/>
                        </a:solidFill>
                        <a:effectLst/>
                        <a:latin typeface="Calibri" panose="020F0502020204030204" pitchFamily="34" charset="0"/>
                        <a:ea typeface="+mn-ea"/>
                        <a:cs typeface="+mn-cs"/>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200" b="0" i="0" u="none" strike="noStrike" dirty="0">
                          <a:solidFill>
                            <a:srgbClr val="000000"/>
                          </a:solidFill>
                          <a:effectLst/>
                          <a:latin typeface="Calibri" panose="020F0502020204030204" pitchFamily="34" charset="0"/>
                        </a:rPr>
                        <a:t>2.46</a:t>
                      </a: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200" b="0" i="0" u="none" strike="noStrike" dirty="0">
                          <a:solidFill>
                            <a:srgbClr val="000000"/>
                          </a:solidFill>
                          <a:effectLst/>
                          <a:latin typeface="Calibri" panose="020F0502020204030204" pitchFamily="34" charset="0"/>
                        </a:rPr>
                        <a:t>3.31</a:t>
                      </a: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83935292"/>
                  </a:ext>
                </a:extLst>
              </a:tr>
              <a:tr h="288000">
                <a:tc>
                  <a:txBody>
                    <a:bodyPr/>
                    <a:lstStyle/>
                    <a:p>
                      <a:pPr marL="0" algn="l" defTabSz="914400" rtl="1" eaLnBrk="1" fontAlgn="b" latinLnBrk="0" hangingPunct="1"/>
                      <a:r>
                        <a:rPr lang="en-US" sz="1200" b="0" i="0" u="none" strike="noStrike" kern="1200" dirty="0">
                          <a:solidFill>
                            <a:srgbClr val="000000"/>
                          </a:solidFill>
                          <a:effectLst/>
                          <a:latin typeface="Calibri" panose="020F0502020204030204" pitchFamily="34" charset="0"/>
                          <a:ea typeface="+mn-ea"/>
                          <a:cs typeface="+mn-cs"/>
                        </a:rPr>
                        <a:t>Spread</a:t>
                      </a:r>
                      <a:endParaRPr lang="he-IL" sz="1200" b="0" i="0" u="none" strike="noStrike" kern="1200" dirty="0">
                        <a:solidFill>
                          <a:srgbClr val="000000"/>
                        </a:solidFill>
                        <a:effectLst/>
                        <a:latin typeface="Calibri" panose="020F0502020204030204" pitchFamily="34" charset="0"/>
                        <a:ea typeface="+mn-ea"/>
                        <a:cs typeface="+mn-cs"/>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200" b="0" i="0" u="none" strike="noStrike" dirty="0">
                          <a:solidFill>
                            <a:srgbClr val="000000"/>
                          </a:solidFill>
                          <a:effectLst/>
                          <a:latin typeface="Calibri" panose="020F0502020204030204" pitchFamily="34" charset="0"/>
                        </a:rPr>
                        <a:t>4.90%</a:t>
                      </a: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200" b="0" i="0" u="none" strike="noStrike" dirty="0">
                          <a:solidFill>
                            <a:srgbClr val="000000"/>
                          </a:solidFill>
                          <a:effectLst/>
                          <a:latin typeface="Calibri" panose="020F0502020204030204" pitchFamily="34" charset="0"/>
                        </a:rPr>
                        <a:t>4.89%</a:t>
                      </a: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50192347"/>
                  </a:ext>
                </a:extLst>
              </a:tr>
              <a:tr h="288000">
                <a:tc>
                  <a:txBody>
                    <a:bodyPr/>
                    <a:lstStyle/>
                    <a:p>
                      <a:pPr marL="0" algn="l" defTabSz="914400" rtl="1" eaLnBrk="1" fontAlgn="b" latinLnBrk="0" hangingPunct="1"/>
                      <a:r>
                        <a:rPr lang="en-US" sz="1200" b="0" i="0" u="none" strike="noStrike" kern="1200" dirty="0">
                          <a:solidFill>
                            <a:srgbClr val="000000"/>
                          </a:solidFill>
                          <a:effectLst/>
                          <a:latin typeface="Calibri" panose="020F0502020204030204" pitchFamily="34" charset="0"/>
                          <a:ea typeface="+mn-ea"/>
                          <a:cs typeface="+mn-cs"/>
                        </a:rPr>
                        <a:t>Amortization schedule (principal)</a:t>
                      </a:r>
                      <a:endParaRPr lang="he-IL" sz="1200" b="0" i="0" u="none" strike="noStrike" kern="1200" dirty="0">
                        <a:solidFill>
                          <a:srgbClr val="000000"/>
                        </a:solidFill>
                        <a:effectLst/>
                        <a:latin typeface="Calibri" panose="020F0502020204030204" pitchFamily="34" charset="0"/>
                        <a:ea typeface="+mn-ea"/>
                        <a:cs typeface="+mn-cs"/>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200" b="0" i="0" u="none" strike="noStrike" dirty="0">
                          <a:solidFill>
                            <a:srgbClr val="000000"/>
                          </a:solidFill>
                          <a:effectLst/>
                          <a:latin typeface="Calibri" panose="020F0502020204030204" pitchFamily="34" charset="0"/>
                        </a:rPr>
                        <a:t>2020-2025: 6 equal installments 31/12</a:t>
                      </a: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200" b="0" i="0" u="none" strike="noStrike" dirty="0">
                          <a:solidFill>
                            <a:srgbClr val="000000"/>
                          </a:solidFill>
                          <a:effectLst/>
                          <a:latin typeface="Calibri" panose="020F0502020204030204" pitchFamily="34" charset="0"/>
                        </a:rPr>
                        <a:t>2021-2026: 6 equal installments 30/12</a:t>
                      </a: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49414064"/>
                  </a:ext>
                </a:extLst>
              </a:tr>
              <a:tr h="288000">
                <a:tc>
                  <a:txBody>
                    <a:bodyPr/>
                    <a:lstStyle/>
                    <a:p>
                      <a:pPr marL="0" algn="l" defTabSz="914400" rtl="1" eaLnBrk="1" fontAlgn="b" latinLnBrk="0" hangingPunct="1"/>
                      <a:r>
                        <a:rPr lang="en-US" sz="1200" b="0" i="0" u="none" strike="noStrike" kern="1200" dirty="0">
                          <a:solidFill>
                            <a:srgbClr val="000000"/>
                          </a:solidFill>
                          <a:effectLst/>
                          <a:latin typeface="Calibri" panose="020F0502020204030204" pitchFamily="34" charset="0"/>
                          <a:ea typeface="+mn-ea"/>
                          <a:cs typeface="+mn-cs"/>
                        </a:rPr>
                        <a:t>Interest payment</a:t>
                      </a:r>
                      <a:endParaRPr lang="he-IL" sz="1200" b="0" i="0" u="none" strike="noStrike" kern="1200" dirty="0">
                        <a:solidFill>
                          <a:srgbClr val="000000"/>
                        </a:solidFill>
                        <a:effectLst/>
                        <a:latin typeface="Calibri" panose="020F0502020204030204" pitchFamily="34" charset="0"/>
                        <a:ea typeface="+mn-ea"/>
                        <a:cs typeface="+mn-cs"/>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200" b="0" i="0" u="none" strike="noStrike" dirty="0">
                          <a:solidFill>
                            <a:srgbClr val="000000"/>
                          </a:solidFill>
                          <a:effectLst/>
                          <a:latin typeface="Calibri" panose="020F0502020204030204" pitchFamily="34" charset="0"/>
                        </a:rPr>
                        <a:t>Annual 31/12</a:t>
                      </a: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200" b="0" i="0" u="none" strike="noStrike" dirty="0">
                          <a:solidFill>
                            <a:srgbClr val="000000"/>
                          </a:solidFill>
                          <a:effectLst/>
                          <a:latin typeface="Calibri" panose="020F0502020204030204" pitchFamily="34" charset="0"/>
                        </a:rPr>
                        <a:t>Semiannual 30/06’30/12</a:t>
                      </a: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40650611"/>
                  </a:ext>
                </a:extLst>
              </a:tr>
              <a:tr h="288000">
                <a:tc>
                  <a:txBody>
                    <a:bodyPr/>
                    <a:lstStyle/>
                    <a:p>
                      <a:pPr marL="0" algn="l" defTabSz="914400" rtl="1" eaLnBrk="1" fontAlgn="b" latinLnBrk="0" hangingPunct="1"/>
                      <a:r>
                        <a:rPr lang="en-US" sz="1200" b="0" i="0" u="none" strike="noStrike" kern="1200" dirty="0">
                          <a:solidFill>
                            <a:srgbClr val="000000"/>
                          </a:solidFill>
                          <a:effectLst/>
                          <a:latin typeface="Calibri" panose="020F0502020204030204" pitchFamily="34" charset="0"/>
                          <a:ea typeface="+mn-ea"/>
                          <a:cs typeface="+mn-cs"/>
                        </a:rPr>
                        <a:t>Default covenants</a:t>
                      </a:r>
                      <a:endParaRPr lang="he-IL" sz="1200" b="0" i="0" u="none" strike="noStrike" kern="1200" dirty="0">
                        <a:solidFill>
                          <a:srgbClr val="000000"/>
                        </a:solidFill>
                        <a:effectLst/>
                        <a:latin typeface="Calibri" panose="020F0502020204030204" pitchFamily="34" charset="0"/>
                        <a:ea typeface="+mn-ea"/>
                        <a:cs typeface="+mn-cs"/>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200" b="0" i="0" u="none" strike="noStrike" dirty="0">
                          <a:solidFill>
                            <a:srgbClr val="000000"/>
                          </a:solidFill>
                          <a:effectLst/>
                          <a:latin typeface="Calibri" panose="020F0502020204030204" pitchFamily="34" charset="0"/>
                        </a:rPr>
                        <a:t>-</a:t>
                      </a: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200" b="0" i="0" u="none" strike="noStrike" dirty="0">
                          <a:solidFill>
                            <a:srgbClr val="000000"/>
                          </a:solidFill>
                          <a:effectLst/>
                          <a:latin typeface="Calibri" panose="020F0502020204030204" pitchFamily="34" charset="0"/>
                        </a:rPr>
                        <a:t>-</a:t>
                      </a: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57796664"/>
                  </a:ext>
                </a:extLst>
              </a:tr>
              <a:tr h="288000">
                <a:tc>
                  <a:txBody>
                    <a:bodyPr/>
                    <a:lstStyle/>
                    <a:p>
                      <a:pPr marL="0" algn="l" defTabSz="914400" rtl="1" eaLnBrk="1" fontAlgn="b" latinLnBrk="0" hangingPunct="1"/>
                      <a:r>
                        <a:rPr lang="en-US" sz="1200" b="0" i="0" u="none" strike="noStrike" kern="1200" dirty="0">
                          <a:solidFill>
                            <a:srgbClr val="000000"/>
                          </a:solidFill>
                          <a:effectLst/>
                          <a:latin typeface="Calibri" panose="020F0502020204030204" pitchFamily="34" charset="0"/>
                          <a:ea typeface="+mn-ea"/>
                          <a:cs typeface="+mn-cs"/>
                        </a:rPr>
                        <a:t>Interest step up</a:t>
                      </a:r>
                      <a:endParaRPr lang="he-IL" sz="1200" b="0" i="0" u="none" strike="noStrike" kern="1200" dirty="0">
                        <a:solidFill>
                          <a:srgbClr val="000000"/>
                        </a:solidFill>
                        <a:effectLst/>
                        <a:latin typeface="Calibri" panose="020F0502020204030204" pitchFamily="34" charset="0"/>
                        <a:ea typeface="+mn-ea"/>
                        <a:cs typeface="+mn-cs"/>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he-IL" sz="1200" b="0" i="0" u="none" strike="noStrike" dirty="0">
                          <a:solidFill>
                            <a:srgbClr val="000000"/>
                          </a:solidFill>
                          <a:effectLst/>
                          <a:latin typeface="Calibri" panose="020F0502020204030204" pitchFamily="34" charset="0"/>
                        </a:rPr>
                        <a:t>-</a:t>
                      </a:r>
                      <a:endParaRPr lang="en-US" sz="12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lgn="l" rtl="0" fontAlgn="ctr">
                        <a:buFont typeface="Arial" panose="020B0604020202020204" pitchFamily="34" charset="0"/>
                        <a:buChar char="•"/>
                      </a:pPr>
                      <a:r>
                        <a:rPr lang="en-US" sz="1200" b="0" i="0" u="none" strike="noStrike" dirty="0">
                          <a:solidFill>
                            <a:srgbClr val="000000"/>
                          </a:solidFill>
                          <a:effectLst/>
                          <a:latin typeface="Calibri" panose="020F0502020204030204" pitchFamily="34" charset="0"/>
                        </a:rPr>
                        <a:t>Credit Rating: For every notch below </a:t>
                      </a:r>
                      <a:r>
                        <a:rPr lang="en-US" sz="1200" b="0" i="0" u="none" strike="noStrike" dirty="0" err="1">
                          <a:solidFill>
                            <a:srgbClr val="000000"/>
                          </a:solidFill>
                          <a:effectLst/>
                          <a:latin typeface="Calibri" panose="020F0502020204030204" pitchFamily="34" charset="0"/>
                        </a:rPr>
                        <a:t>ilBBB</a:t>
                      </a:r>
                      <a:r>
                        <a:rPr lang="en-US" sz="1200" b="0" i="0" u="none" strike="noStrike" dirty="0">
                          <a:solidFill>
                            <a:srgbClr val="000000"/>
                          </a:solidFill>
                          <a:effectLst/>
                          <a:latin typeface="Calibri" panose="020F0502020204030204" pitchFamily="34" charset="0"/>
                        </a:rPr>
                        <a:t> :0.25% max. 1%</a:t>
                      </a:r>
                    </a:p>
                    <a:p>
                      <a:pPr marL="171450" indent="-171450" algn="l" rtl="0" fontAlgn="ctr">
                        <a:buFont typeface="Arial" panose="020B0604020202020204" pitchFamily="34" charset="0"/>
                        <a:buChar char="•"/>
                      </a:pPr>
                      <a:r>
                        <a:rPr lang="en-US" sz="1200" b="0" i="0" u="none" strike="noStrike" dirty="0">
                          <a:solidFill>
                            <a:srgbClr val="000000"/>
                          </a:solidFill>
                          <a:effectLst/>
                          <a:latin typeface="Calibri" panose="020F0502020204030204" pitchFamily="34" charset="0"/>
                        </a:rPr>
                        <a:t>NAV &lt; 1.1 B and LTV &gt; 75%: 0.25%</a:t>
                      </a:r>
                    </a:p>
                    <a:p>
                      <a:pPr marL="171450" indent="-171450" algn="l" rtl="0" fontAlgn="ctr">
                        <a:buFont typeface="Arial" panose="020B0604020202020204" pitchFamily="34" charset="0"/>
                        <a:buChar char="•"/>
                      </a:pPr>
                      <a:r>
                        <a:rPr lang="en-US" sz="1200" b="0" i="0" u="none" strike="noStrike" dirty="0">
                          <a:solidFill>
                            <a:srgbClr val="000000"/>
                          </a:solidFill>
                          <a:effectLst/>
                          <a:latin typeface="Calibri" panose="020F0502020204030204" pitchFamily="34" charset="0"/>
                        </a:rPr>
                        <a:t>LTV &gt; 85% : 0.5%</a:t>
                      </a:r>
                    </a:p>
                    <a:p>
                      <a:pPr marL="171450" indent="-171450" algn="l" rtl="0" fontAlgn="ctr">
                        <a:buFont typeface="Arial" panose="020B0604020202020204" pitchFamily="34" charset="0"/>
                        <a:buChar char="•"/>
                      </a:pPr>
                      <a:r>
                        <a:rPr lang="en-US" sz="1200" b="0" i="0" u="none" strike="noStrike" dirty="0">
                          <a:solidFill>
                            <a:srgbClr val="000000"/>
                          </a:solidFill>
                          <a:effectLst/>
                          <a:latin typeface="Calibri" panose="020F0502020204030204" pitchFamily="34" charset="0"/>
                        </a:rPr>
                        <a:t>Equity/total assets solo &lt; 12.5%: 0.25%</a:t>
                      </a:r>
                      <a:endParaRPr lang="he-IL" sz="12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25323283"/>
                  </a:ext>
                </a:extLst>
              </a:tr>
              <a:tr h="288000">
                <a:tc>
                  <a:txBody>
                    <a:bodyPr/>
                    <a:lstStyle/>
                    <a:p>
                      <a:pPr marL="0" algn="l" defTabSz="914400" rtl="1" eaLnBrk="1" fontAlgn="b" latinLnBrk="0" hangingPunct="1"/>
                      <a:r>
                        <a:rPr lang="en-US" sz="1200" b="0" i="0" u="none" strike="noStrike" kern="1200" dirty="0">
                          <a:solidFill>
                            <a:srgbClr val="000000"/>
                          </a:solidFill>
                          <a:effectLst/>
                          <a:latin typeface="Calibri" panose="020F0502020204030204" pitchFamily="34" charset="0"/>
                          <a:ea typeface="+mn-ea"/>
                          <a:cs typeface="+mn-cs"/>
                        </a:rPr>
                        <a:t>Early repayment</a:t>
                      </a:r>
                      <a:endParaRPr lang="he-IL" sz="1200" b="0" i="0" u="none" strike="noStrike" kern="1200" dirty="0">
                        <a:solidFill>
                          <a:srgbClr val="000000"/>
                        </a:solidFill>
                        <a:effectLst/>
                        <a:latin typeface="Calibri" panose="020F0502020204030204" pitchFamily="34" charset="0"/>
                        <a:ea typeface="+mn-ea"/>
                        <a:cs typeface="+mn-cs"/>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he-IL" sz="1200" b="0" i="0" u="none" strike="noStrike" dirty="0">
                          <a:solidFill>
                            <a:srgbClr val="000000"/>
                          </a:solidFill>
                          <a:effectLst/>
                          <a:latin typeface="Calibri" panose="020F0502020204030204" pitchFamily="34" charset="0"/>
                        </a:rPr>
                        <a:t>-</a:t>
                      </a:r>
                      <a:endParaRPr lang="en-US" sz="12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fontAlgn="ctr">
                        <a:buFont typeface="Arial" panose="020B0604020202020204" pitchFamily="34" charset="0"/>
                        <a:buNone/>
                      </a:pPr>
                      <a:r>
                        <a:rPr lang="en-US" sz="1200" b="0" i="0" u="none" strike="noStrike" dirty="0">
                          <a:solidFill>
                            <a:srgbClr val="000000"/>
                          </a:solidFill>
                          <a:effectLst/>
                          <a:latin typeface="Calibri" panose="020F0502020204030204" pitchFamily="34" charset="0"/>
                        </a:rPr>
                        <a:t>Highest of: Pari, Market, DCF (treasury + 1.5%)</a:t>
                      </a: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5896272"/>
                  </a:ext>
                </a:extLst>
              </a:tr>
              <a:tr h="288000">
                <a:tc>
                  <a:txBody>
                    <a:bodyPr/>
                    <a:lstStyle/>
                    <a:p>
                      <a:pPr marL="0" algn="l" defTabSz="914400" rtl="1" eaLnBrk="1" fontAlgn="b" latinLnBrk="0" hangingPunct="1"/>
                      <a:endParaRPr lang="he-IL" sz="1200" b="0" i="0" u="none" strike="noStrike" kern="1200" dirty="0">
                        <a:solidFill>
                          <a:srgbClr val="000000"/>
                        </a:solidFill>
                        <a:effectLst/>
                        <a:latin typeface="Calibri" panose="020F0502020204030204" pitchFamily="34" charset="0"/>
                        <a:ea typeface="+mn-ea"/>
                        <a:cs typeface="+mn-cs"/>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2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lgn="l" fontAlgn="ctr">
                        <a:buFont typeface="Arial" panose="020B0604020202020204" pitchFamily="34" charset="0"/>
                        <a:buChar char="•"/>
                      </a:pPr>
                      <a:endParaRPr lang="en-US" sz="12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81610657"/>
                  </a:ext>
                </a:extLst>
              </a:tr>
            </a:tbl>
          </a:graphicData>
        </a:graphic>
      </p:graphicFrame>
      <p:sp>
        <p:nvSpPr>
          <p:cNvPr id="9" name="Slide Number Placeholder 8">
            <a:extLst>
              <a:ext uri="{FF2B5EF4-FFF2-40B4-BE49-F238E27FC236}">
                <a16:creationId xmlns:a16="http://schemas.microsoft.com/office/drawing/2014/main" id="{CB008BE9-7FDB-4F06-A294-4E2DBA461FD0}"/>
              </a:ext>
            </a:extLst>
          </p:cNvPr>
          <p:cNvSpPr>
            <a:spLocks noGrp="1"/>
          </p:cNvSpPr>
          <p:nvPr>
            <p:ph type="sldNum" sz="quarter" idx="12"/>
          </p:nvPr>
        </p:nvSpPr>
        <p:spPr/>
        <p:txBody>
          <a:bodyPr vert="horz" lIns="91440" tIns="45720" rIns="91440" bIns="45720" rtlCol="1" anchor="ctr"/>
          <a:lstStyle/>
          <a:p>
            <a:fld id="{21ECAC3A-612C-4331-BEF6-5895BFC3339A}" type="slidenum">
              <a:rPr lang="he-IL">
                <a:solidFill>
                  <a:schemeClr val="bg2"/>
                </a:solidFill>
              </a:rPr>
              <a:pPr/>
              <a:t>14</a:t>
            </a:fld>
            <a:endParaRPr lang="he-IL">
              <a:solidFill>
                <a:schemeClr val="bg2"/>
              </a:solidFill>
            </a:endParaRPr>
          </a:p>
        </p:txBody>
      </p:sp>
      <p:sp>
        <p:nvSpPr>
          <p:cNvPr id="2" name="Footer Placeholder 1">
            <a:extLst>
              <a:ext uri="{FF2B5EF4-FFF2-40B4-BE49-F238E27FC236}">
                <a16:creationId xmlns:a16="http://schemas.microsoft.com/office/drawing/2014/main" id="{C87875D2-018B-4E58-9669-9CD4E6B35070}"/>
              </a:ext>
            </a:extLst>
          </p:cNvPr>
          <p:cNvSpPr>
            <a:spLocks noGrp="1"/>
          </p:cNvSpPr>
          <p:nvPr>
            <p:ph type="ftr" sz="quarter" idx="11"/>
          </p:nvPr>
        </p:nvSpPr>
        <p:spPr/>
        <p:txBody>
          <a:bodyPr/>
          <a:lstStyle/>
          <a:p>
            <a:r>
              <a:rPr lang="he-IL"/>
              <a:t>1</a:t>
            </a:r>
          </a:p>
        </p:txBody>
      </p:sp>
      <p:sp>
        <p:nvSpPr>
          <p:cNvPr id="10" name="מלבן 3">
            <a:extLst>
              <a:ext uri="{FF2B5EF4-FFF2-40B4-BE49-F238E27FC236}">
                <a16:creationId xmlns:a16="http://schemas.microsoft.com/office/drawing/2014/main" id="{A5B7DB05-ABA9-4C44-9035-F84F354FD431}"/>
              </a:ext>
            </a:extLst>
          </p:cNvPr>
          <p:cNvSpPr/>
          <p:nvPr/>
        </p:nvSpPr>
        <p:spPr>
          <a:xfrm>
            <a:off x="505439" y="354311"/>
            <a:ext cx="7205216" cy="4750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t"/>
          <a:lstStyle/>
          <a:p>
            <a:pPr lvl="0" algn="l" rtl="0">
              <a:lnSpc>
                <a:spcPct val="90000"/>
              </a:lnSpc>
              <a:spcBef>
                <a:spcPct val="0"/>
              </a:spcBef>
              <a:defRPr/>
            </a:pPr>
            <a:r>
              <a:rPr lang="en-US" sz="3200" dirty="0">
                <a:solidFill>
                  <a:srgbClr val="2D4970"/>
                </a:solidFill>
                <a:latin typeface="Futura Std Book" panose="020B0502020204020303" pitchFamily="34" charset="0"/>
              </a:rPr>
              <a:t>Liabilities - Summary</a:t>
            </a:r>
            <a:endParaRPr lang="en-US" sz="1400" dirty="0">
              <a:solidFill>
                <a:schemeClr val="tx1">
                  <a:lumMod val="50000"/>
                </a:schemeClr>
              </a:solidFill>
              <a:latin typeface="Futura Std Book" panose="020B0502020204020303" pitchFamily="34" charset="0"/>
            </a:endParaRPr>
          </a:p>
        </p:txBody>
      </p:sp>
      <p:cxnSp>
        <p:nvCxnSpPr>
          <p:cNvPr id="11" name="מחבר ישר 37">
            <a:extLst>
              <a:ext uri="{FF2B5EF4-FFF2-40B4-BE49-F238E27FC236}">
                <a16:creationId xmlns:a16="http://schemas.microsoft.com/office/drawing/2014/main" id="{6546563E-1A1C-43AD-BCFE-4684AB49051D}"/>
              </a:ext>
            </a:extLst>
          </p:cNvPr>
          <p:cNvCxnSpPr>
            <a:cxnSpLocks/>
          </p:cNvCxnSpPr>
          <p:nvPr/>
        </p:nvCxnSpPr>
        <p:spPr>
          <a:xfrm flipV="1">
            <a:off x="638174" y="829374"/>
            <a:ext cx="2759367" cy="2902"/>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26221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תמונה 5">
            <a:extLst>
              <a:ext uri="{FF2B5EF4-FFF2-40B4-BE49-F238E27FC236}">
                <a16:creationId xmlns:a16="http://schemas.microsoft.com/office/drawing/2014/main" id="{18B381F7-3E5D-4E1C-A4F6-C475A41B879F}"/>
              </a:ext>
            </a:extLst>
          </p:cNvPr>
          <p:cNvPicPr>
            <a:picLocks noChangeAspect="1"/>
          </p:cNvPicPr>
          <p:nvPr/>
        </p:nvPicPr>
        <p:blipFill>
          <a:blip r:embed="rId2"/>
          <a:stretch>
            <a:fillRect/>
          </a:stretch>
        </p:blipFill>
        <p:spPr>
          <a:xfrm>
            <a:off x="5649914" y="4143054"/>
            <a:ext cx="914399" cy="114167"/>
          </a:xfrm>
          <a:prstGeom prst="rect">
            <a:avLst/>
          </a:prstGeom>
        </p:spPr>
      </p:pic>
      <p:sp>
        <p:nvSpPr>
          <p:cNvPr id="10" name="כותרת 7">
            <a:extLst>
              <a:ext uri="{FF2B5EF4-FFF2-40B4-BE49-F238E27FC236}">
                <a16:creationId xmlns:a16="http://schemas.microsoft.com/office/drawing/2014/main" id="{D81D59F6-DBCF-41EA-A3F6-82CCAF4F7DF8}"/>
              </a:ext>
            </a:extLst>
          </p:cNvPr>
          <p:cNvSpPr txBox="1">
            <a:spLocks/>
          </p:cNvSpPr>
          <p:nvPr/>
        </p:nvSpPr>
        <p:spPr>
          <a:xfrm>
            <a:off x="4767263" y="3505200"/>
            <a:ext cx="2957512" cy="556000"/>
          </a:xfrm>
          <a:prstGeom prst="rect">
            <a:avLst/>
          </a:prstGeom>
        </p:spPr>
        <p:txBody>
          <a:bodyPr>
            <a:noAutofit/>
          </a:bodyPr>
          <a:lstStyle>
            <a:lvl1pPr algn="l" defTabSz="914400" rtl="0" eaLnBrk="1" latinLnBrk="0" hangingPunct="1">
              <a:lnSpc>
                <a:spcPct val="90000"/>
              </a:lnSpc>
              <a:spcBef>
                <a:spcPct val="0"/>
              </a:spcBef>
              <a:buNone/>
              <a:defRPr sz="4400" kern="1200">
                <a:solidFill>
                  <a:srgbClr val="5D5D67"/>
                </a:solidFill>
                <a:latin typeface="+mj-lt"/>
                <a:ea typeface="+mj-ea"/>
                <a:cs typeface="+mj-cs"/>
              </a:defRPr>
            </a:lvl1pPr>
          </a:lstStyle>
          <a:p>
            <a:r>
              <a:rPr lang="en-US" sz="2800" spc="500" dirty="0">
                <a:solidFill>
                  <a:schemeClr val="tx1"/>
                </a:solidFill>
              </a:rPr>
              <a:t>THANK YOU</a:t>
            </a:r>
            <a:endParaRPr lang="he-IL" sz="2800" spc="500" dirty="0">
              <a:solidFill>
                <a:schemeClr val="tx1"/>
              </a:solidFill>
            </a:endParaRPr>
          </a:p>
        </p:txBody>
      </p:sp>
      <p:pic>
        <p:nvPicPr>
          <p:cNvPr id="8" name="תמונה 6">
            <a:extLst>
              <a:ext uri="{FF2B5EF4-FFF2-40B4-BE49-F238E27FC236}">
                <a16:creationId xmlns:a16="http://schemas.microsoft.com/office/drawing/2014/main" id="{1097AAA9-D92B-445E-AF51-DFDBC4A0EA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12719" y="2245699"/>
            <a:ext cx="1380218" cy="1010263"/>
          </a:xfrm>
          <a:prstGeom prst="rect">
            <a:avLst/>
          </a:prstGeom>
        </p:spPr>
      </p:pic>
    </p:spTree>
    <p:extLst>
      <p:ext uri="{BB962C8B-B14F-4D97-AF65-F5344CB8AC3E}">
        <p14:creationId xmlns:p14="http://schemas.microsoft.com/office/powerpoint/2010/main" val="40667361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09F91-DB93-4A4C-A7E0-51D2C1893EAF}"/>
              </a:ext>
            </a:extLst>
          </p:cNvPr>
          <p:cNvSpPr>
            <a:spLocks noGrp="1"/>
          </p:cNvSpPr>
          <p:nvPr>
            <p:ph type="title"/>
          </p:nvPr>
        </p:nvSpPr>
        <p:spPr/>
        <p:txBody>
          <a:bodyPr/>
          <a:lstStyle/>
          <a:p>
            <a:r>
              <a:rPr lang="en-US" dirty="0"/>
              <a:t>Disclaimer</a:t>
            </a:r>
          </a:p>
        </p:txBody>
      </p:sp>
      <p:sp>
        <p:nvSpPr>
          <p:cNvPr id="55" name="מציין מיקום תוכן 4">
            <a:extLst>
              <a:ext uri="{FF2B5EF4-FFF2-40B4-BE49-F238E27FC236}">
                <a16:creationId xmlns:a16="http://schemas.microsoft.com/office/drawing/2014/main" id="{1D4BCC9E-A08C-4B9E-A2F5-A83B14292A86}"/>
              </a:ext>
            </a:extLst>
          </p:cNvPr>
          <p:cNvSpPr>
            <a:spLocks noGrp="1"/>
          </p:cNvSpPr>
          <p:nvPr>
            <p:ph idx="1"/>
          </p:nvPr>
        </p:nvSpPr>
        <p:spPr>
          <a:xfrm>
            <a:off x="620829" y="1280902"/>
            <a:ext cx="10689086" cy="5230634"/>
          </a:xfrm>
        </p:spPr>
        <p:txBody>
          <a:bodyPr anchor="ctr">
            <a:normAutofit/>
          </a:bodyPr>
          <a:lstStyle/>
          <a:p>
            <a:pPr>
              <a:spcBef>
                <a:spcPts val="600"/>
              </a:spcBef>
            </a:pPr>
            <a:r>
              <a:rPr lang="en-US" sz="1200" dirty="0">
                <a:solidFill>
                  <a:srgbClr val="000000"/>
                </a:solidFill>
              </a:rPr>
              <a:t>This presentation includes general information regarding DIC and/or companies held by it (together the “</a:t>
            </a:r>
            <a:r>
              <a:rPr lang="en-US" sz="1200" b="1" dirty="0">
                <a:solidFill>
                  <a:srgbClr val="000000"/>
                </a:solidFill>
              </a:rPr>
              <a:t>DIC Group</a:t>
            </a:r>
            <a:r>
              <a:rPr lang="en-US" sz="1200" dirty="0">
                <a:solidFill>
                  <a:srgbClr val="000000"/>
                </a:solidFill>
              </a:rPr>
              <a:t>”). </a:t>
            </a:r>
          </a:p>
          <a:p>
            <a:pPr>
              <a:spcBef>
                <a:spcPts val="600"/>
              </a:spcBef>
            </a:pPr>
            <a:r>
              <a:rPr lang="en-US" sz="1200" dirty="0">
                <a:solidFill>
                  <a:srgbClr val="000000"/>
                </a:solidFill>
              </a:rPr>
              <a:t>The securities</a:t>
            </a:r>
            <a:r>
              <a:rPr lang="en-US" sz="1200" b="1" dirty="0">
                <a:solidFill>
                  <a:srgbClr val="000000"/>
                </a:solidFill>
              </a:rPr>
              <a:t> </a:t>
            </a:r>
            <a:r>
              <a:rPr lang="en-US" sz="1200" dirty="0">
                <a:solidFill>
                  <a:srgbClr val="000000"/>
                </a:solidFill>
              </a:rPr>
              <a:t>of DIC Group, DIC and the securities of other entities of the IDBD Group and the DIC Group are traded on the Tel Aviv Stock Exchange (“</a:t>
            </a:r>
            <a:r>
              <a:rPr lang="en-US" sz="1200" b="1" dirty="0">
                <a:solidFill>
                  <a:srgbClr val="000000"/>
                </a:solidFill>
              </a:rPr>
              <a:t>TASE</a:t>
            </a:r>
            <a:r>
              <a:rPr lang="en-US" sz="1200" dirty="0">
                <a:solidFill>
                  <a:srgbClr val="000000"/>
                </a:solidFill>
              </a:rPr>
              <a:t>”). Accordingly, IDBD, DIC and such entities submit their reports (including financial reports and immediate reports) to the TASE, on an on-going basis. This presentation and the information provided herein should be read</a:t>
            </a:r>
            <a:r>
              <a:rPr lang="en-US" sz="1200" b="1" dirty="0">
                <a:solidFill>
                  <a:srgbClr val="000000"/>
                </a:solidFill>
              </a:rPr>
              <a:t> </a:t>
            </a:r>
            <a:r>
              <a:rPr lang="en-US" sz="1200" dirty="0">
                <a:solidFill>
                  <a:srgbClr val="000000"/>
                </a:solidFill>
              </a:rPr>
              <a:t>together with the relevant companies’ reports to the TASE.</a:t>
            </a:r>
          </a:p>
          <a:p>
            <a:pPr>
              <a:spcBef>
                <a:spcPts val="600"/>
              </a:spcBef>
            </a:pPr>
            <a:r>
              <a:rPr lang="en-US" sz="1200" dirty="0">
                <a:solidFill>
                  <a:srgbClr val="000000"/>
                </a:solidFill>
              </a:rPr>
              <a:t>For further information regarding the financial, legal and other affairs of IDBD and DIC, including current legal proceedings and prospective cash flow reports, please refer to IDBD and DIC’s 2017 Annual Report, along with the 2018 quarterly reports and the respective immediate reports submitted to the TASE. </a:t>
            </a:r>
          </a:p>
          <a:p>
            <a:pPr>
              <a:spcBef>
                <a:spcPts val="600"/>
              </a:spcBef>
            </a:pPr>
            <a:r>
              <a:rPr lang="en-US" sz="1200" dirty="0">
                <a:solidFill>
                  <a:srgbClr val="000000"/>
                </a:solidFill>
              </a:rPr>
              <a:t>This presentation and the information provided here within, may include confidential information with respect to IDBD, DIC and/or the IDBD Group and the DIC Group. Therefore, any information provided herein may lie under the framework of confidentiality undertakings and should be read and/or used accordingly. </a:t>
            </a:r>
          </a:p>
          <a:p>
            <a:pPr>
              <a:spcBef>
                <a:spcPts val="600"/>
              </a:spcBef>
            </a:pPr>
            <a:r>
              <a:rPr lang="en-US" sz="1200" dirty="0">
                <a:solidFill>
                  <a:srgbClr val="000000"/>
                </a:solidFill>
              </a:rPr>
              <a:t>The confidential information herein may be used solely for the purpose of considering and providing an offer for D&amp;O insurance coverage, and not for any other purpose. The confidential information is to be maintained in strictest confidence, and should not be distributed, published or disclosed, in whole or in part, directly or indirectly, to any third party. Without derogating from the generality of the aforesaid, the confidential information may include “material non-public information” (“Inside Information”) as such term is referred to in the Israeli Securities Law, 1968, as enacted from time to time (the “Securities Law"). You are required to refrain from any action that may constitute a violation of the Securities Law, and particularly with respect to “material non-public information". </a:t>
            </a:r>
          </a:p>
          <a:p>
            <a:pPr>
              <a:spcBef>
                <a:spcPts val="600"/>
              </a:spcBef>
            </a:pPr>
            <a:r>
              <a:rPr lang="en-US" sz="1200" dirty="0">
                <a:solidFill>
                  <a:srgbClr val="000000"/>
                </a:solidFill>
              </a:rPr>
              <a:t>It is further noted that this presentation may include projections, valuations, perspectives and certain other forward-looking statements and information. Such forward-looking information is based on IDBD Group’s and DIC’s Group’s current analysis and valuations, according to the information known to them. The actual results may be different, even significantly, from such projections, valuations, perspectives and other forward looking statements.</a:t>
            </a:r>
          </a:p>
          <a:p>
            <a:pPr>
              <a:spcBef>
                <a:spcPts val="600"/>
              </a:spcBef>
            </a:pPr>
            <a:r>
              <a:rPr lang="en-US" sz="1200" dirty="0">
                <a:solidFill>
                  <a:srgbClr val="000000"/>
                </a:solidFill>
              </a:rPr>
              <a:t>Market prices as of 15/10/2020, book value as of 30/06/2020</a:t>
            </a:r>
            <a:r>
              <a:rPr lang="he-IL" sz="1200" dirty="0">
                <a:solidFill>
                  <a:srgbClr val="000000"/>
                </a:solidFill>
              </a:rPr>
              <a:t> </a:t>
            </a:r>
            <a:r>
              <a:rPr lang="en-US" sz="1200" dirty="0">
                <a:solidFill>
                  <a:srgbClr val="000000"/>
                </a:solidFill>
              </a:rPr>
              <a:t>unless otherwise stated</a:t>
            </a:r>
          </a:p>
          <a:p>
            <a:endParaRPr lang="en-US" sz="1200" dirty="0">
              <a:solidFill>
                <a:srgbClr val="000000"/>
              </a:solidFill>
            </a:endParaRPr>
          </a:p>
          <a:p>
            <a:pPr marL="0" indent="0">
              <a:spcBef>
                <a:spcPts val="600"/>
              </a:spcBef>
              <a:buNone/>
            </a:pPr>
            <a:endParaRPr lang="he-IL" sz="1200" dirty="0">
              <a:solidFill>
                <a:srgbClr val="000000"/>
              </a:solidFill>
              <a:latin typeface="Futura Std Book" panose="020B0502020204020303"/>
            </a:endParaRPr>
          </a:p>
        </p:txBody>
      </p:sp>
    </p:spTree>
    <p:extLst>
      <p:ext uri="{BB962C8B-B14F-4D97-AF65-F5344CB8AC3E}">
        <p14:creationId xmlns:p14="http://schemas.microsoft.com/office/powerpoint/2010/main" val="40353329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תמונה 5">
            <a:extLst>
              <a:ext uri="{FF2B5EF4-FFF2-40B4-BE49-F238E27FC236}">
                <a16:creationId xmlns:a16="http://schemas.microsoft.com/office/drawing/2014/main" id="{2CBD9E4C-3745-404B-B577-B7658AD55439}"/>
              </a:ext>
            </a:extLst>
          </p:cNvPr>
          <p:cNvPicPr>
            <a:picLocks noChangeAspect="1"/>
          </p:cNvPicPr>
          <p:nvPr/>
        </p:nvPicPr>
        <p:blipFill>
          <a:blip r:embed="rId2"/>
          <a:stretch>
            <a:fillRect/>
          </a:stretch>
        </p:blipFill>
        <p:spPr>
          <a:xfrm>
            <a:off x="10422264" y="154535"/>
            <a:ext cx="1540314" cy="198519"/>
          </a:xfrm>
          <a:prstGeom prst="rect">
            <a:avLst/>
          </a:prstGeom>
        </p:spPr>
      </p:pic>
      <p:pic>
        <p:nvPicPr>
          <p:cNvPr id="7" name="Picture 6">
            <a:extLst>
              <a:ext uri="{FF2B5EF4-FFF2-40B4-BE49-F238E27FC236}">
                <a16:creationId xmlns:a16="http://schemas.microsoft.com/office/drawing/2014/main" id="{9B291C1E-F09C-434A-973F-0C03520B2CA8}"/>
              </a:ext>
            </a:extLst>
          </p:cNvPr>
          <p:cNvPicPr>
            <a:picLocks noChangeAspect="1"/>
          </p:cNvPicPr>
          <p:nvPr/>
        </p:nvPicPr>
        <p:blipFill>
          <a:blip r:embed="rId3"/>
          <a:stretch>
            <a:fillRect/>
          </a:stretch>
        </p:blipFill>
        <p:spPr>
          <a:xfrm>
            <a:off x="6919112" y="140465"/>
            <a:ext cx="2569272" cy="2320184"/>
          </a:xfrm>
          <a:prstGeom prst="rect">
            <a:avLst/>
          </a:prstGeom>
        </p:spPr>
      </p:pic>
      <p:sp>
        <p:nvSpPr>
          <p:cNvPr id="9" name="מלבן 3">
            <a:extLst>
              <a:ext uri="{FF2B5EF4-FFF2-40B4-BE49-F238E27FC236}">
                <a16:creationId xmlns:a16="http://schemas.microsoft.com/office/drawing/2014/main" id="{6AF4AF9D-D25A-4EE4-B4A4-035B66E42369}"/>
              </a:ext>
            </a:extLst>
          </p:cNvPr>
          <p:cNvSpPr/>
          <p:nvPr/>
        </p:nvSpPr>
        <p:spPr>
          <a:xfrm>
            <a:off x="505438" y="415274"/>
            <a:ext cx="6635591" cy="4750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t"/>
          <a:lstStyle/>
          <a:p>
            <a:pPr algn="just" rtl="0"/>
            <a:r>
              <a:rPr lang="en-US" sz="3200" spc="-110" dirty="0">
                <a:solidFill>
                  <a:srgbClr val="2B4B71"/>
                </a:solidFill>
                <a:latin typeface="Futura Std Book" panose="020B0502020204020303" pitchFamily="34" charset="0"/>
              </a:rPr>
              <a:t>DIC In numbers </a:t>
            </a:r>
            <a:r>
              <a:rPr lang="en-US" sz="1200" spc="-110" dirty="0">
                <a:solidFill>
                  <a:schemeClr val="tx1">
                    <a:lumMod val="50000"/>
                  </a:schemeClr>
                </a:solidFill>
              </a:rPr>
              <a:t>(market prices as of 15/10/20 book value as of 30/06/20)</a:t>
            </a:r>
          </a:p>
        </p:txBody>
      </p:sp>
      <p:cxnSp>
        <p:nvCxnSpPr>
          <p:cNvPr id="10" name="מחבר ישר 37">
            <a:extLst>
              <a:ext uri="{FF2B5EF4-FFF2-40B4-BE49-F238E27FC236}">
                <a16:creationId xmlns:a16="http://schemas.microsoft.com/office/drawing/2014/main" id="{9F6D3436-2C92-407A-ADA6-05AC9D5005DE}"/>
              </a:ext>
            </a:extLst>
          </p:cNvPr>
          <p:cNvCxnSpPr>
            <a:cxnSpLocks/>
          </p:cNvCxnSpPr>
          <p:nvPr/>
        </p:nvCxnSpPr>
        <p:spPr>
          <a:xfrm flipV="1">
            <a:off x="638174" y="890337"/>
            <a:ext cx="2759367" cy="2902"/>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4B2CD9AA-574E-4578-AE28-B5E4CEBCC254}"/>
              </a:ext>
            </a:extLst>
          </p:cNvPr>
          <p:cNvSpPr/>
          <p:nvPr/>
        </p:nvSpPr>
        <p:spPr>
          <a:xfrm>
            <a:off x="505439" y="966972"/>
            <a:ext cx="6243704" cy="4935903"/>
          </a:xfrm>
          <a:prstGeom prst="rect">
            <a:avLst/>
          </a:prstGeom>
        </p:spPr>
        <p:txBody>
          <a:bodyPr wrap="square">
            <a:spAutoFit/>
          </a:bodyPr>
          <a:lstStyle/>
          <a:p>
            <a:pPr algn="just" rtl="0">
              <a:lnSpc>
                <a:spcPct val="200000"/>
              </a:lnSpc>
            </a:pPr>
            <a:r>
              <a:rPr lang="en-US" sz="2000" spc="-110" dirty="0">
                <a:solidFill>
                  <a:srgbClr val="2B4B71"/>
                </a:solidFill>
              </a:rPr>
              <a:t>Total assets: NIS 20 billion.</a:t>
            </a:r>
          </a:p>
          <a:p>
            <a:pPr algn="just" rtl="0">
              <a:lnSpc>
                <a:spcPct val="200000"/>
              </a:lnSpc>
            </a:pPr>
            <a:r>
              <a:rPr lang="en-US" sz="2000" spc="-110" dirty="0">
                <a:solidFill>
                  <a:srgbClr val="2B4B71"/>
                </a:solidFill>
              </a:rPr>
              <a:t>DIC’s liquidity: NIS 1.9 billion</a:t>
            </a:r>
          </a:p>
          <a:p>
            <a:pPr algn="just" rtl="0">
              <a:lnSpc>
                <a:spcPct val="200000"/>
              </a:lnSpc>
            </a:pPr>
            <a:r>
              <a:rPr lang="en-US" sz="2000" spc="-110" dirty="0">
                <a:solidFill>
                  <a:srgbClr val="2B4B71"/>
                </a:solidFill>
              </a:rPr>
              <a:t>Group’s liquidity: NIS 6.0 billion*</a:t>
            </a:r>
          </a:p>
          <a:p>
            <a:pPr algn="just" rtl="0">
              <a:lnSpc>
                <a:spcPct val="200000"/>
              </a:lnSpc>
            </a:pPr>
            <a:r>
              <a:rPr lang="en-US" sz="2000" spc="-110" dirty="0">
                <a:solidFill>
                  <a:srgbClr val="2B4B71"/>
                </a:solidFill>
              </a:rPr>
              <a:t>Total employees: ~ 4,000</a:t>
            </a:r>
          </a:p>
          <a:p>
            <a:pPr algn="just" rtl="0">
              <a:lnSpc>
                <a:spcPct val="200000"/>
              </a:lnSpc>
            </a:pPr>
            <a:r>
              <a:rPr lang="en-US" sz="2000" spc="-110" dirty="0">
                <a:solidFill>
                  <a:srgbClr val="2B4B71"/>
                </a:solidFill>
              </a:rPr>
              <a:t>Total Equity: NIS 1,552 million</a:t>
            </a:r>
          </a:p>
          <a:p>
            <a:pPr algn="just" rtl="0">
              <a:lnSpc>
                <a:spcPct val="200000"/>
              </a:lnSpc>
            </a:pPr>
            <a:r>
              <a:rPr lang="en-US" sz="2000" spc="-110" dirty="0">
                <a:solidFill>
                  <a:srgbClr val="2B4B71"/>
                </a:solidFill>
              </a:rPr>
              <a:t>Market value of tradable holdings: NIS 2,798 million</a:t>
            </a:r>
          </a:p>
          <a:p>
            <a:pPr algn="just" rtl="0">
              <a:lnSpc>
                <a:spcPct val="200000"/>
              </a:lnSpc>
            </a:pPr>
            <a:r>
              <a:rPr lang="en-US" sz="2000" spc="-110" dirty="0">
                <a:solidFill>
                  <a:srgbClr val="2B4B71"/>
                </a:solidFill>
              </a:rPr>
              <a:t>LTV: 58%</a:t>
            </a:r>
          </a:p>
          <a:p>
            <a:pPr algn="just" rtl="0">
              <a:lnSpc>
                <a:spcPct val="200000"/>
              </a:lnSpc>
            </a:pPr>
            <a:r>
              <a:rPr lang="en-US" sz="2000" spc="-110" dirty="0">
                <a:solidFill>
                  <a:srgbClr val="2B4B71"/>
                </a:solidFill>
              </a:rPr>
              <a:t>Market cap NIS 1,083 million</a:t>
            </a:r>
          </a:p>
        </p:txBody>
      </p:sp>
      <p:sp>
        <p:nvSpPr>
          <p:cNvPr id="13" name="קשת מלאה 25">
            <a:extLst>
              <a:ext uri="{FF2B5EF4-FFF2-40B4-BE49-F238E27FC236}">
                <a16:creationId xmlns:a16="http://schemas.microsoft.com/office/drawing/2014/main" id="{550D6A87-C4CC-4809-B333-AF8C96F0FE59}"/>
              </a:ext>
            </a:extLst>
          </p:cNvPr>
          <p:cNvSpPr/>
          <p:nvPr/>
        </p:nvSpPr>
        <p:spPr>
          <a:xfrm>
            <a:off x="357514" y="1401344"/>
            <a:ext cx="145319" cy="153213"/>
          </a:xfrm>
          <a:prstGeom prst="blockArc">
            <a:avLst>
              <a:gd name="adj1" fmla="val 3309100"/>
              <a:gd name="adj2" fmla="val 1661761"/>
              <a:gd name="adj3" fmla="val 16851"/>
            </a:avLst>
          </a:prstGeom>
          <a:solidFill>
            <a:srgbClr val="2D497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schemeClr val="tx1"/>
              </a:solidFill>
            </a:endParaRPr>
          </a:p>
        </p:txBody>
      </p:sp>
      <p:pic>
        <p:nvPicPr>
          <p:cNvPr id="16" name="Picture 15">
            <a:extLst>
              <a:ext uri="{FF2B5EF4-FFF2-40B4-BE49-F238E27FC236}">
                <a16:creationId xmlns:a16="http://schemas.microsoft.com/office/drawing/2014/main" id="{406B4E97-9E59-4336-8611-8A6297E2DFA7}"/>
              </a:ext>
            </a:extLst>
          </p:cNvPr>
          <p:cNvPicPr>
            <a:picLocks noChangeAspect="1"/>
          </p:cNvPicPr>
          <p:nvPr/>
        </p:nvPicPr>
        <p:blipFill>
          <a:blip r:embed="rId4"/>
          <a:stretch>
            <a:fillRect/>
          </a:stretch>
        </p:blipFill>
        <p:spPr>
          <a:xfrm>
            <a:off x="9530919" y="140466"/>
            <a:ext cx="2569271" cy="2887422"/>
          </a:xfrm>
          <a:prstGeom prst="rect">
            <a:avLst/>
          </a:prstGeom>
        </p:spPr>
      </p:pic>
      <p:pic>
        <p:nvPicPr>
          <p:cNvPr id="4" name="Picture 3">
            <a:extLst>
              <a:ext uri="{FF2B5EF4-FFF2-40B4-BE49-F238E27FC236}">
                <a16:creationId xmlns:a16="http://schemas.microsoft.com/office/drawing/2014/main" id="{D1A61CBF-B3F7-4716-892A-BF25336F9F02}"/>
              </a:ext>
            </a:extLst>
          </p:cNvPr>
          <p:cNvPicPr>
            <a:picLocks noChangeAspect="1"/>
          </p:cNvPicPr>
          <p:nvPr/>
        </p:nvPicPr>
        <p:blipFill>
          <a:blip r:embed="rId5"/>
          <a:stretch>
            <a:fillRect/>
          </a:stretch>
        </p:blipFill>
        <p:spPr>
          <a:xfrm>
            <a:off x="9525043" y="4596782"/>
            <a:ext cx="2569271" cy="2194294"/>
          </a:xfrm>
          <a:prstGeom prst="rect">
            <a:avLst/>
          </a:prstGeom>
        </p:spPr>
      </p:pic>
      <p:pic>
        <p:nvPicPr>
          <p:cNvPr id="52" name="Picture 6" descr="D:\work\clients\nivDesign\images_4use\bougth_images\images\shutterstock_416641396_s.jpg">
            <a:extLst>
              <a:ext uri="{FF2B5EF4-FFF2-40B4-BE49-F238E27FC236}">
                <a16:creationId xmlns:a16="http://schemas.microsoft.com/office/drawing/2014/main" id="{06C011E2-CA80-48AA-9FF3-114EE5320B55}"/>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6742" t="11589" r="5025"/>
          <a:stretch/>
        </p:blipFill>
        <p:spPr bwMode="auto">
          <a:xfrm>
            <a:off x="6919112" y="4854550"/>
            <a:ext cx="2569272" cy="1936525"/>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6">
            <a:extLst>
              <a:ext uri="{FF2B5EF4-FFF2-40B4-BE49-F238E27FC236}">
                <a16:creationId xmlns:a16="http://schemas.microsoft.com/office/drawing/2014/main" id="{809CB3BC-FF90-4EBE-9CED-1724934630E9}"/>
              </a:ext>
            </a:extLst>
          </p:cNvPr>
          <p:cNvPicPr>
            <a:picLocks noChangeAspect="1"/>
          </p:cNvPicPr>
          <p:nvPr/>
        </p:nvPicPr>
        <p:blipFill>
          <a:blip r:embed="rId7"/>
          <a:stretch>
            <a:fillRect/>
          </a:stretch>
        </p:blipFill>
        <p:spPr>
          <a:xfrm>
            <a:off x="9525042" y="3053488"/>
            <a:ext cx="2569272" cy="1517693"/>
          </a:xfrm>
          <a:prstGeom prst="rect">
            <a:avLst/>
          </a:prstGeom>
        </p:spPr>
      </p:pic>
      <p:sp>
        <p:nvSpPr>
          <p:cNvPr id="58" name="מלבן 25">
            <a:extLst>
              <a:ext uri="{FF2B5EF4-FFF2-40B4-BE49-F238E27FC236}">
                <a16:creationId xmlns:a16="http://schemas.microsoft.com/office/drawing/2014/main" id="{692582B2-E938-4E20-B725-4543B72210DE}"/>
              </a:ext>
            </a:extLst>
          </p:cNvPr>
          <p:cNvSpPr/>
          <p:nvPr/>
        </p:nvSpPr>
        <p:spPr>
          <a:xfrm>
            <a:off x="-382117" y="3910588"/>
            <a:ext cx="2800348" cy="180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000" b="1" i="0" u="none" strike="noStrike" kern="1200" cap="none" spc="0" normalizeH="0" baseline="0" noProof="0" dirty="0">
              <a:ln>
                <a:noFill/>
              </a:ln>
              <a:solidFill>
                <a:srgbClr val="828282"/>
              </a:solidFill>
              <a:effectLst/>
              <a:uLnTx/>
              <a:uFillTx/>
              <a:latin typeface="Futura Std Light"/>
              <a:ea typeface="+mn-ea"/>
              <a:cs typeface="Arial"/>
            </a:endParaRPr>
          </a:p>
        </p:txBody>
      </p:sp>
      <p:sp>
        <p:nvSpPr>
          <p:cNvPr id="130" name="קשת מלאה 25">
            <a:extLst>
              <a:ext uri="{FF2B5EF4-FFF2-40B4-BE49-F238E27FC236}">
                <a16:creationId xmlns:a16="http://schemas.microsoft.com/office/drawing/2014/main" id="{A9E8DAEA-0517-4AA2-A363-4DE2C01AD984}"/>
              </a:ext>
            </a:extLst>
          </p:cNvPr>
          <p:cNvSpPr/>
          <p:nvPr/>
        </p:nvSpPr>
        <p:spPr>
          <a:xfrm>
            <a:off x="357514" y="1910383"/>
            <a:ext cx="145319" cy="153213"/>
          </a:xfrm>
          <a:prstGeom prst="blockArc">
            <a:avLst>
              <a:gd name="adj1" fmla="val 3309100"/>
              <a:gd name="adj2" fmla="val 1661761"/>
              <a:gd name="adj3" fmla="val 16851"/>
            </a:avLst>
          </a:prstGeom>
          <a:solidFill>
            <a:srgbClr val="2D497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schemeClr val="tx1"/>
              </a:solidFill>
            </a:endParaRPr>
          </a:p>
        </p:txBody>
      </p:sp>
      <p:sp>
        <p:nvSpPr>
          <p:cNvPr id="131" name="קשת מלאה 25">
            <a:extLst>
              <a:ext uri="{FF2B5EF4-FFF2-40B4-BE49-F238E27FC236}">
                <a16:creationId xmlns:a16="http://schemas.microsoft.com/office/drawing/2014/main" id="{329BC628-BE7E-42AF-AD8C-ADD3A8B9E4ED}"/>
              </a:ext>
            </a:extLst>
          </p:cNvPr>
          <p:cNvSpPr/>
          <p:nvPr/>
        </p:nvSpPr>
        <p:spPr>
          <a:xfrm>
            <a:off x="357514" y="4987500"/>
            <a:ext cx="145319" cy="153213"/>
          </a:xfrm>
          <a:prstGeom prst="blockArc">
            <a:avLst>
              <a:gd name="adj1" fmla="val 3309100"/>
              <a:gd name="adj2" fmla="val 1661761"/>
              <a:gd name="adj3" fmla="val 16851"/>
            </a:avLst>
          </a:prstGeom>
          <a:solidFill>
            <a:srgbClr val="2D497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schemeClr val="tx1"/>
              </a:solidFill>
            </a:endParaRPr>
          </a:p>
        </p:txBody>
      </p:sp>
      <p:sp>
        <p:nvSpPr>
          <p:cNvPr id="133" name="קשת מלאה 25">
            <a:extLst>
              <a:ext uri="{FF2B5EF4-FFF2-40B4-BE49-F238E27FC236}">
                <a16:creationId xmlns:a16="http://schemas.microsoft.com/office/drawing/2014/main" id="{E392201E-A419-41B2-8272-1F635ADA0C71}"/>
              </a:ext>
            </a:extLst>
          </p:cNvPr>
          <p:cNvSpPr/>
          <p:nvPr/>
        </p:nvSpPr>
        <p:spPr>
          <a:xfrm>
            <a:off x="357514" y="4338400"/>
            <a:ext cx="145319" cy="153213"/>
          </a:xfrm>
          <a:prstGeom prst="blockArc">
            <a:avLst>
              <a:gd name="adj1" fmla="val 3309100"/>
              <a:gd name="adj2" fmla="val 1661761"/>
              <a:gd name="adj3" fmla="val 16851"/>
            </a:avLst>
          </a:prstGeom>
          <a:solidFill>
            <a:srgbClr val="2D497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schemeClr val="tx1"/>
              </a:solidFill>
            </a:endParaRPr>
          </a:p>
        </p:txBody>
      </p:sp>
      <p:sp>
        <p:nvSpPr>
          <p:cNvPr id="134" name="קשת מלאה 25">
            <a:extLst>
              <a:ext uri="{FF2B5EF4-FFF2-40B4-BE49-F238E27FC236}">
                <a16:creationId xmlns:a16="http://schemas.microsoft.com/office/drawing/2014/main" id="{D217A1E3-3184-460D-B87D-6F1ABF601A94}"/>
              </a:ext>
            </a:extLst>
          </p:cNvPr>
          <p:cNvSpPr/>
          <p:nvPr/>
        </p:nvSpPr>
        <p:spPr>
          <a:xfrm>
            <a:off x="357514" y="3784134"/>
            <a:ext cx="145319" cy="153213"/>
          </a:xfrm>
          <a:prstGeom prst="blockArc">
            <a:avLst>
              <a:gd name="adj1" fmla="val 3309100"/>
              <a:gd name="adj2" fmla="val 1661761"/>
              <a:gd name="adj3" fmla="val 16851"/>
            </a:avLst>
          </a:prstGeom>
          <a:solidFill>
            <a:srgbClr val="2D497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schemeClr val="tx1"/>
              </a:solidFill>
            </a:endParaRPr>
          </a:p>
        </p:txBody>
      </p:sp>
      <p:sp>
        <p:nvSpPr>
          <p:cNvPr id="135" name="קשת מלאה 25">
            <a:extLst>
              <a:ext uri="{FF2B5EF4-FFF2-40B4-BE49-F238E27FC236}">
                <a16:creationId xmlns:a16="http://schemas.microsoft.com/office/drawing/2014/main" id="{640EB0E8-2FF2-4F11-91C8-D0AFBAC57944}"/>
              </a:ext>
            </a:extLst>
          </p:cNvPr>
          <p:cNvSpPr/>
          <p:nvPr/>
        </p:nvSpPr>
        <p:spPr>
          <a:xfrm>
            <a:off x="357514" y="3135888"/>
            <a:ext cx="145319" cy="153213"/>
          </a:xfrm>
          <a:prstGeom prst="blockArc">
            <a:avLst>
              <a:gd name="adj1" fmla="val 3309100"/>
              <a:gd name="adj2" fmla="val 1661761"/>
              <a:gd name="adj3" fmla="val 16851"/>
            </a:avLst>
          </a:prstGeom>
          <a:solidFill>
            <a:srgbClr val="2D497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schemeClr val="tx1"/>
              </a:solidFill>
            </a:endParaRPr>
          </a:p>
        </p:txBody>
      </p:sp>
      <p:sp>
        <p:nvSpPr>
          <p:cNvPr id="136" name="קשת מלאה 25">
            <a:extLst>
              <a:ext uri="{FF2B5EF4-FFF2-40B4-BE49-F238E27FC236}">
                <a16:creationId xmlns:a16="http://schemas.microsoft.com/office/drawing/2014/main" id="{B77A45CE-2F67-49AB-9F68-304DEF34A80A}"/>
              </a:ext>
            </a:extLst>
          </p:cNvPr>
          <p:cNvSpPr/>
          <p:nvPr/>
        </p:nvSpPr>
        <p:spPr>
          <a:xfrm>
            <a:off x="357514" y="2554863"/>
            <a:ext cx="145319" cy="153213"/>
          </a:xfrm>
          <a:prstGeom prst="blockArc">
            <a:avLst>
              <a:gd name="adj1" fmla="val 3309100"/>
              <a:gd name="adj2" fmla="val 1661761"/>
              <a:gd name="adj3" fmla="val 16851"/>
            </a:avLst>
          </a:prstGeom>
          <a:solidFill>
            <a:srgbClr val="2D497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schemeClr val="tx1"/>
              </a:solidFill>
            </a:endParaRPr>
          </a:p>
        </p:txBody>
      </p:sp>
      <p:sp>
        <p:nvSpPr>
          <p:cNvPr id="20" name="TextBox 19">
            <a:extLst>
              <a:ext uri="{FF2B5EF4-FFF2-40B4-BE49-F238E27FC236}">
                <a16:creationId xmlns:a16="http://schemas.microsoft.com/office/drawing/2014/main" id="{1AECB3DB-E953-4F21-A0F6-C75077861935}"/>
              </a:ext>
            </a:extLst>
          </p:cNvPr>
          <p:cNvSpPr txBox="1"/>
          <p:nvPr/>
        </p:nvSpPr>
        <p:spPr>
          <a:xfrm>
            <a:off x="638174" y="6492905"/>
            <a:ext cx="5960746" cy="215444"/>
          </a:xfrm>
          <a:prstGeom prst="rect">
            <a:avLst/>
          </a:prstGeom>
          <a:noFill/>
        </p:spPr>
        <p:txBody>
          <a:bodyPr wrap="square" rtlCol="0">
            <a:spAutoFit/>
          </a:bodyPr>
          <a:lstStyle/>
          <a:p>
            <a:pPr algn="l" rtl="0"/>
            <a:r>
              <a:rPr lang="en-US" sz="800" dirty="0">
                <a:solidFill>
                  <a:schemeClr val="bg2"/>
                </a:solidFill>
              </a:rPr>
              <a:t>*Including DIC (adjusted to Shufersal realization), PBC, Mehadrin, Cellcom, Elron all as of 30/06/2020</a:t>
            </a:r>
          </a:p>
        </p:txBody>
      </p:sp>
      <p:pic>
        <p:nvPicPr>
          <p:cNvPr id="21" name="Picture 2" descr="Cyber Security">
            <a:extLst>
              <a:ext uri="{FF2B5EF4-FFF2-40B4-BE49-F238E27FC236}">
                <a16:creationId xmlns:a16="http://schemas.microsoft.com/office/drawing/2014/main" id="{A2FEFD58-C2A1-475A-B0D4-BDE82C80344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42357" b="7459"/>
          <a:stretch/>
        </p:blipFill>
        <p:spPr bwMode="auto">
          <a:xfrm>
            <a:off x="6919112" y="2497509"/>
            <a:ext cx="2569271" cy="2320182"/>
          </a:xfrm>
          <a:prstGeom prst="rect">
            <a:avLst/>
          </a:prstGeom>
          <a:noFill/>
          <a:extLst>
            <a:ext uri="{909E8E84-426E-40DD-AFC4-6F175D3DCCD1}">
              <a14:hiddenFill xmlns:a14="http://schemas.microsoft.com/office/drawing/2010/main">
                <a:solidFill>
                  <a:srgbClr val="FFFFFF"/>
                </a:solidFill>
              </a14:hiddenFill>
            </a:ext>
          </a:extLst>
        </p:spPr>
      </p:pic>
      <p:sp>
        <p:nvSpPr>
          <p:cNvPr id="22" name="קשת מלאה 25">
            <a:extLst>
              <a:ext uri="{FF2B5EF4-FFF2-40B4-BE49-F238E27FC236}">
                <a16:creationId xmlns:a16="http://schemas.microsoft.com/office/drawing/2014/main" id="{0DC356E3-72F9-4EB2-A1B7-E92D6DE5B775}"/>
              </a:ext>
            </a:extLst>
          </p:cNvPr>
          <p:cNvSpPr/>
          <p:nvPr/>
        </p:nvSpPr>
        <p:spPr>
          <a:xfrm>
            <a:off x="357514" y="5581701"/>
            <a:ext cx="145319" cy="153213"/>
          </a:xfrm>
          <a:prstGeom prst="blockArc">
            <a:avLst>
              <a:gd name="adj1" fmla="val 3309100"/>
              <a:gd name="adj2" fmla="val 1661761"/>
              <a:gd name="adj3" fmla="val 16851"/>
            </a:avLst>
          </a:prstGeom>
          <a:solidFill>
            <a:srgbClr val="2D497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solidFill>
                <a:schemeClr val="tx1"/>
              </a:solidFill>
            </a:endParaRPr>
          </a:p>
        </p:txBody>
      </p:sp>
    </p:spTree>
    <p:extLst>
      <p:ext uri="{BB962C8B-B14F-4D97-AF65-F5344CB8AC3E}">
        <p14:creationId xmlns:p14="http://schemas.microsoft.com/office/powerpoint/2010/main" val="8300848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מלבן 3">
            <a:extLst>
              <a:ext uri="{FF2B5EF4-FFF2-40B4-BE49-F238E27FC236}">
                <a16:creationId xmlns:a16="http://schemas.microsoft.com/office/drawing/2014/main" id="{BEFF9BC7-3D21-4239-8002-CD6FCAD49344}"/>
              </a:ext>
            </a:extLst>
          </p:cNvPr>
          <p:cNvSpPr/>
          <p:nvPr/>
        </p:nvSpPr>
        <p:spPr>
          <a:xfrm>
            <a:off x="363397" y="176107"/>
            <a:ext cx="4767450" cy="4750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t"/>
          <a:lstStyle/>
          <a:p>
            <a:pPr algn="just" rtl="0"/>
            <a:r>
              <a:rPr lang="en-US" sz="3200" spc="-110" dirty="0">
                <a:solidFill>
                  <a:srgbClr val="2B4B71"/>
                </a:solidFill>
                <a:latin typeface="Futura Std Book" panose="020B0502020204020303" pitchFamily="34" charset="0"/>
              </a:rPr>
              <a:t>DIC Group</a:t>
            </a:r>
          </a:p>
        </p:txBody>
      </p:sp>
      <p:cxnSp>
        <p:nvCxnSpPr>
          <p:cNvPr id="59" name="מחבר ישר 37">
            <a:extLst>
              <a:ext uri="{FF2B5EF4-FFF2-40B4-BE49-F238E27FC236}">
                <a16:creationId xmlns:a16="http://schemas.microsoft.com/office/drawing/2014/main" id="{CE1C9A15-EBD4-402F-8199-9A4616216AAD}"/>
              </a:ext>
            </a:extLst>
          </p:cNvPr>
          <p:cNvCxnSpPr>
            <a:cxnSpLocks/>
          </p:cNvCxnSpPr>
          <p:nvPr/>
        </p:nvCxnSpPr>
        <p:spPr>
          <a:xfrm flipV="1">
            <a:off x="469498" y="714971"/>
            <a:ext cx="2759367" cy="2902"/>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56" name="קשת מלאה 25">
            <a:extLst>
              <a:ext uri="{FF2B5EF4-FFF2-40B4-BE49-F238E27FC236}">
                <a16:creationId xmlns:a16="http://schemas.microsoft.com/office/drawing/2014/main" id="{C87E30C8-FA8D-474B-BDF1-F178030DB04D}"/>
              </a:ext>
            </a:extLst>
          </p:cNvPr>
          <p:cNvSpPr/>
          <p:nvPr/>
        </p:nvSpPr>
        <p:spPr>
          <a:xfrm rot="5101342">
            <a:off x="4580576" y="847265"/>
            <a:ext cx="2111238" cy="2193021"/>
          </a:xfrm>
          <a:prstGeom prst="blockArc">
            <a:avLst>
              <a:gd name="adj1" fmla="val 7810227"/>
              <a:gd name="adj2" fmla="val 6089758"/>
              <a:gd name="adj3" fmla="val 13460"/>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schemeClr val="tx1"/>
              </a:solidFill>
            </a:endParaRPr>
          </a:p>
        </p:txBody>
      </p:sp>
      <p:sp>
        <p:nvSpPr>
          <p:cNvPr id="57" name="Rectangle 56">
            <a:extLst>
              <a:ext uri="{FF2B5EF4-FFF2-40B4-BE49-F238E27FC236}">
                <a16:creationId xmlns:a16="http://schemas.microsoft.com/office/drawing/2014/main" id="{399D42A5-74B6-4D2B-B2C0-E71EFE466D4D}"/>
              </a:ext>
            </a:extLst>
          </p:cNvPr>
          <p:cNvSpPr/>
          <p:nvPr/>
        </p:nvSpPr>
        <p:spPr>
          <a:xfrm>
            <a:off x="4399006" y="1504039"/>
            <a:ext cx="2216864" cy="861774"/>
          </a:xfrm>
          <a:prstGeom prst="rect">
            <a:avLst/>
          </a:prstGeom>
        </p:spPr>
        <p:txBody>
          <a:bodyPr wrap="square">
            <a:spAutoFit/>
          </a:bodyPr>
          <a:lstStyle/>
          <a:p>
            <a:pPr algn="ctr"/>
            <a:r>
              <a:rPr lang="en-US" sz="1600" spc="-110" dirty="0">
                <a:solidFill>
                  <a:srgbClr val="2B4B71"/>
                </a:solidFill>
              </a:rPr>
              <a:t>Telecommunication</a:t>
            </a:r>
            <a:endParaRPr lang="he-IL" sz="1600" spc="-110" dirty="0">
              <a:solidFill>
                <a:srgbClr val="2B4B71"/>
              </a:solidFill>
            </a:endParaRPr>
          </a:p>
          <a:p>
            <a:pPr algn="ctr"/>
            <a:r>
              <a:rPr lang="en-US" b="1" spc="-110" dirty="0">
                <a:solidFill>
                  <a:srgbClr val="2B4B71"/>
                </a:solidFill>
              </a:rPr>
              <a:t>Cellcom</a:t>
            </a:r>
            <a:endParaRPr lang="he-IL" b="1" spc="-110" dirty="0">
              <a:solidFill>
                <a:srgbClr val="2B4B71"/>
              </a:solidFill>
            </a:endParaRPr>
          </a:p>
          <a:p>
            <a:pPr algn="ctr"/>
            <a:r>
              <a:rPr lang="en-US" sz="1400" spc="-110" dirty="0">
                <a:solidFill>
                  <a:srgbClr val="2B4B71"/>
                </a:solidFill>
              </a:rPr>
              <a:t>(46.1%)</a:t>
            </a:r>
          </a:p>
        </p:txBody>
      </p:sp>
      <p:sp>
        <p:nvSpPr>
          <p:cNvPr id="60" name="קשת מלאה 25">
            <a:extLst>
              <a:ext uri="{FF2B5EF4-FFF2-40B4-BE49-F238E27FC236}">
                <a16:creationId xmlns:a16="http://schemas.microsoft.com/office/drawing/2014/main" id="{34FB1FCE-4F65-4EC4-AF0D-2FED2110C9BF}"/>
              </a:ext>
            </a:extLst>
          </p:cNvPr>
          <p:cNvSpPr/>
          <p:nvPr/>
        </p:nvSpPr>
        <p:spPr>
          <a:xfrm rot="5101342">
            <a:off x="275276" y="847265"/>
            <a:ext cx="2111238" cy="2193021"/>
          </a:xfrm>
          <a:prstGeom prst="blockArc">
            <a:avLst>
              <a:gd name="adj1" fmla="val 20352702"/>
              <a:gd name="adj2" fmla="val 17904305"/>
              <a:gd name="adj3" fmla="val 12255"/>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schemeClr val="tx1"/>
              </a:solidFill>
            </a:endParaRPr>
          </a:p>
        </p:txBody>
      </p:sp>
      <p:sp>
        <p:nvSpPr>
          <p:cNvPr id="61" name="Rectangle 60">
            <a:extLst>
              <a:ext uri="{FF2B5EF4-FFF2-40B4-BE49-F238E27FC236}">
                <a16:creationId xmlns:a16="http://schemas.microsoft.com/office/drawing/2014/main" id="{11070DC0-F49B-4936-8698-2C46C7204A7E}"/>
              </a:ext>
            </a:extLst>
          </p:cNvPr>
          <p:cNvSpPr/>
          <p:nvPr/>
        </p:nvSpPr>
        <p:spPr>
          <a:xfrm>
            <a:off x="470020" y="1464403"/>
            <a:ext cx="1721749" cy="954107"/>
          </a:xfrm>
          <a:prstGeom prst="rect">
            <a:avLst/>
          </a:prstGeom>
        </p:spPr>
        <p:txBody>
          <a:bodyPr wrap="square">
            <a:spAutoFit/>
          </a:bodyPr>
          <a:lstStyle/>
          <a:p>
            <a:pPr algn="ctr"/>
            <a:r>
              <a:rPr lang="en-US" spc="-110" dirty="0">
                <a:solidFill>
                  <a:srgbClr val="2B4B71"/>
                </a:solidFill>
              </a:rPr>
              <a:t>Agriculture</a:t>
            </a:r>
            <a:endParaRPr lang="he-IL" spc="-110" dirty="0">
              <a:solidFill>
                <a:srgbClr val="2B4B71"/>
              </a:solidFill>
            </a:endParaRPr>
          </a:p>
          <a:p>
            <a:pPr algn="ctr"/>
            <a:r>
              <a:rPr lang="en-US" sz="2000" b="1" spc="-110" dirty="0">
                <a:solidFill>
                  <a:srgbClr val="2B4B71"/>
                </a:solidFill>
              </a:rPr>
              <a:t>Mehadrin</a:t>
            </a:r>
            <a:endParaRPr lang="he-IL" sz="2000" b="1" spc="-110" dirty="0">
              <a:solidFill>
                <a:srgbClr val="2B4B71"/>
              </a:solidFill>
            </a:endParaRPr>
          </a:p>
          <a:p>
            <a:pPr algn="ctr"/>
            <a:r>
              <a:rPr lang="he-IL" sz="1600" spc="-110" dirty="0">
                <a:solidFill>
                  <a:srgbClr val="2B4B71"/>
                </a:solidFill>
              </a:rPr>
              <a:t>(</a:t>
            </a:r>
            <a:r>
              <a:rPr lang="en-US" sz="1600" spc="-110" dirty="0">
                <a:solidFill>
                  <a:srgbClr val="2B4B71"/>
                </a:solidFill>
              </a:rPr>
              <a:t>44.5%</a:t>
            </a:r>
            <a:r>
              <a:rPr lang="he-IL" sz="1600" spc="-110" dirty="0">
                <a:solidFill>
                  <a:srgbClr val="2B4B71"/>
                </a:solidFill>
              </a:rPr>
              <a:t>)</a:t>
            </a:r>
            <a:endParaRPr lang="en-US" sz="1600" spc="-110" dirty="0">
              <a:solidFill>
                <a:srgbClr val="2B4B71"/>
              </a:solidFill>
            </a:endParaRPr>
          </a:p>
        </p:txBody>
      </p:sp>
      <p:sp>
        <p:nvSpPr>
          <p:cNvPr id="62" name="קשת מלאה 25">
            <a:extLst>
              <a:ext uri="{FF2B5EF4-FFF2-40B4-BE49-F238E27FC236}">
                <a16:creationId xmlns:a16="http://schemas.microsoft.com/office/drawing/2014/main" id="{9501C4BA-DBBE-4EAB-86F5-3816B7EBDFCE}"/>
              </a:ext>
            </a:extLst>
          </p:cNvPr>
          <p:cNvSpPr/>
          <p:nvPr/>
        </p:nvSpPr>
        <p:spPr>
          <a:xfrm rot="5101342">
            <a:off x="4580576" y="4271009"/>
            <a:ext cx="2111238" cy="2193021"/>
          </a:xfrm>
          <a:prstGeom prst="blockArc">
            <a:avLst>
              <a:gd name="adj1" fmla="val 16744939"/>
              <a:gd name="adj2" fmla="val 13905997"/>
              <a:gd name="adj3" fmla="val 1263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schemeClr val="tx1"/>
              </a:solidFill>
            </a:endParaRPr>
          </a:p>
        </p:txBody>
      </p:sp>
      <p:sp>
        <p:nvSpPr>
          <p:cNvPr id="63" name="קשת מלאה 25">
            <a:extLst>
              <a:ext uri="{FF2B5EF4-FFF2-40B4-BE49-F238E27FC236}">
                <a16:creationId xmlns:a16="http://schemas.microsoft.com/office/drawing/2014/main" id="{5E48F081-A1E0-4D16-919C-09538C2193CB}"/>
              </a:ext>
            </a:extLst>
          </p:cNvPr>
          <p:cNvSpPr/>
          <p:nvPr/>
        </p:nvSpPr>
        <p:spPr>
          <a:xfrm rot="5101342">
            <a:off x="275276" y="4271009"/>
            <a:ext cx="2111238" cy="2193021"/>
          </a:xfrm>
          <a:prstGeom prst="blockArc">
            <a:avLst>
              <a:gd name="adj1" fmla="val 3309100"/>
              <a:gd name="adj2" fmla="val 653715"/>
              <a:gd name="adj3" fmla="val 12053"/>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schemeClr val="tx1"/>
              </a:solidFill>
            </a:endParaRPr>
          </a:p>
        </p:txBody>
      </p:sp>
      <p:sp>
        <p:nvSpPr>
          <p:cNvPr id="64" name="Rectangle 63">
            <a:extLst>
              <a:ext uri="{FF2B5EF4-FFF2-40B4-BE49-F238E27FC236}">
                <a16:creationId xmlns:a16="http://schemas.microsoft.com/office/drawing/2014/main" id="{3C9A7B75-722A-4A4A-B9DB-77E22DF49E9B}"/>
              </a:ext>
            </a:extLst>
          </p:cNvPr>
          <p:cNvSpPr/>
          <p:nvPr/>
        </p:nvSpPr>
        <p:spPr>
          <a:xfrm>
            <a:off x="4775320" y="4931785"/>
            <a:ext cx="1721749" cy="954107"/>
          </a:xfrm>
          <a:prstGeom prst="rect">
            <a:avLst/>
          </a:prstGeom>
        </p:spPr>
        <p:txBody>
          <a:bodyPr wrap="square">
            <a:spAutoFit/>
          </a:bodyPr>
          <a:lstStyle/>
          <a:p>
            <a:pPr algn="ctr"/>
            <a:r>
              <a:rPr lang="en-US" spc="-110" dirty="0">
                <a:solidFill>
                  <a:srgbClr val="2B4B71"/>
                </a:solidFill>
              </a:rPr>
              <a:t>Finance</a:t>
            </a:r>
            <a:endParaRPr lang="he-IL" spc="-110" dirty="0">
              <a:solidFill>
                <a:srgbClr val="2B4B71"/>
              </a:solidFill>
            </a:endParaRPr>
          </a:p>
          <a:p>
            <a:pPr algn="ctr"/>
            <a:r>
              <a:rPr lang="en-US" sz="2000" b="1" spc="-110" dirty="0">
                <a:solidFill>
                  <a:srgbClr val="2B4B71"/>
                </a:solidFill>
              </a:rPr>
              <a:t>Epsilon</a:t>
            </a:r>
            <a:endParaRPr lang="he-IL" sz="2000" b="1" spc="-110" dirty="0">
              <a:solidFill>
                <a:srgbClr val="2B4B71"/>
              </a:solidFill>
            </a:endParaRPr>
          </a:p>
          <a:p>
            <a:pPr algn="ctr"/>
            <a:r>
              <a:rPr lang="en-US" sz="1600" spc="-110" dirty="0">
                <a:solidFill>
                  <a:srgbClr val="2B4B71"/>
                </a:solidFill>
              </a:rPr>
              <a:t>(68.8%)</a:t>
            </a:r>
          </a:p>
        </p:txBody>
      </p:sp>
      <p:sp>
        <p:nvSpPr>
          <p:cNvPr id="65" name="Rectangle 64">
            <a:extLst>
              <a:ext uri="{FF2B5EF4-FFF2-40B4-BE49-F238E27FC236}">
                <a16:creationId xmlns:a16="http://schemas.microsoft.com/office/drawing/2014/main" id="{D513154E-9320-4D4B-AF80-CD735B851CC1}"/>
              </a:ext>
            </a:extLst>
          </p:cNvPr>
          <p:cNvSpPr/>
          <p:nvPr/>
        </p:nvSpPr>
        <p:spPr>
          <a:xfrm>
            <a:off x="557969" y="4746896"/>
            <a:ext cx="1459888" cy="1323439"/>
          </a:xfrm>
          <a:prstGeom prst="rect">
            <a:avLst/>
          </a:prstGeom>
        </p:spPr>
        <p:txBody>
          <a:bodyPr wrap="square">
            <a:spAutoFit/>
          </a:bodyPr>
          <a:lstStyle/>
          <a:p>
            <a:pPr algn="ctr"/>
            <a:r>
              <a:rPr lang="en-US" sz="1600" spc="-110" dirty="0">
                <a:solidFill>
                  <a:srgbClr val="2B4B71"/>
                </a:solidFill>
              </a:rPr>
              <a:t>Cyber security and medical devices</a:t>
            </a:r>
            <a:endParaRPr lang="he-IL" sz="1600" spc="-110" dirty="0">
              <a:solidFill>
                <a:srgbClr val="2B4B71"/>
              </a:solidFill>
            </a:endParaRPr>
          </a:p>
          <a:p>
            <a:pPr algn="ctr"/>
            <a:r>
              <a:rPr lang="en-US" b="1" spc="-110" dirty="0">
                <a:solidFill>
                  <a:srgbClr val="2B4B71"/>
                </a:solidFill>
              </a:rPr>
              <a:t>Elron</a:t>
            </a:r>
            <a:endParaRPr lang="he-IL" b="1" spc="-110" dirty="0">
              <a:solidFill>
                <a:srgbClr val="2B4B71"/>
              </a:solidFill>
            </a:endParaRPr>
          </a:p>
          <a:p>
            <a:pPr algn="ctr"/>
            <a:r>
              <a:rPr lang="en-US" sz="1400" spc="-110" dirty="0">
                <a:solidFill>
                  <a:srgbClr val="2B4B71"/>
                </a:solidFill>
              </a:rPr>
              <a:t>(61.1%)</a:t>
            </a:r>
          </a:p>
        </p:txBody>
      </p:sp>
      <p:sp>
        <p:nvSpPr>
          <p:cNvPr id="66" name="קשת מלאה 25">
            <a:extLst>
              <a:ext uri="{FF2B5EF4-FFF2-40B4-BE49-F238E27FC236}">
                <a16:creationId xmlns:a16="http://schemas.microsoft.com/office/drawing/2014/main" id="{CB10C39D-99E0-4B38-B0AF-1A79D3D78650}"/>
              </a:ext>
            </a:extLst>
          </p:cNvPr>
          <p:cNvSpPr/>
          <p:nvPr/>
        </p:nvSpPr>
        <p:spPr>
          <a:xfrm rot="5101342">
            <a:off x="2416769" y="2613662"/>
            <a:ext cx="2111238" cy="2193021"/>
          </a:xfrm>
          <a:prstGeom prst="blockArc">
            <a:avLst>
              <a:gd name="adj1" fmla="val 3309100"/>
              <a:gd name="adj2" fmla="val 448175"/>
              <a:gd name="adj3" fmla="val 11769"/>
            </a:avLst>
          </a:prstGeom>
          <a:solidFill>
            <a:srgbClr val="2B4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schemeClr val="tx1"/>
              </a:solidFill>
            </a:endParaRPr>
          </a:p>
        </p:txBody>
      </p:sp>
      <p:sp>
        <p:nvSpPr>
          <p:cNvPr id="67" name="Rectangle 66">
            <a:extLst>
              <a:ext uri="{FF2B5EF4-FFF2-40B4-BE49-F238E27FC236}">
                <a16:creationId xmlns:a16="http://schemas.microsoft.com/office/drawing/2014/main" id="{355E1810-3510-4508-9D6D-B2CB6ADE9782}"/>
              </a:ext>
            </a:extLst>
          </p:cNvPr>
          <p:cNvSpPr/>
          <p:nvPr/>
        </p:nvSpPr>
        <p:spPr>
          <a:xfrm>
            <a:off x="2611513" y="3233118"/>
            <a:ext cx="1721749" cy="954107"/>
          </a:xfrm>
          <a:prstGeom prst="rect">
            <a:avLst/>
          </a:prstGeom>
        </p:spPr>
        <p:txBody>
          <a:bodyPr wrap="square">
            <a:spAutoFit/>
          </a:bodyPr>
          <a:lstStyle/>
          <a:p>
            <a:pPr algn="ctr"/>
            <a:r>
              <a:rPr lang="en-US" spc="-110" dirty="0">
                <a:solidFill>
                  <a:srgbClr val="2B4B71"/>
                </a:solidFill>
              </a:rPr>
              <a:t>Real Estate</a:t>
            </a:r>
            <a:endParaRPr lang="he-IL" spc="-110" dirty="0">
              <a:solidFill>
                <a:srgbClr val="2B4B71"/>
              </a:solidFill>
            </a:endParaRPr>
          </a:p>
          <a:p>
            <a:pPr algn="ctr"/>
            <a:r>
              <a:rPr lang="en-US" sz="2000" b="1" spc="-110" dirty="0">
                <a:solidFill>
                  <a:srgbClr val="2B4B71"/>
                </a:solidFill>
              </a:rPr>
              <a:t>PBC</a:t>
            </a:r>
            <a:endParaRPr lang="he-IL" sz="2000" b="1" spc="-110" dirty="0">
              <a:solidFill>
                <a:srgbClr val="2B4B71"/>
              </a:solidFill>
            </a:endParaRPr>
          </a:p>
          <a:p>
            <a:pPr algn="ctr"/>
            <a:r>
              <a:rPr lang="en-US" sz="1600" spc="-110" dirty="0">
                <a:solidFill>
                  <a:srgbClr val="2B4B71"/>
                </a:solidFill>
              </a:rPr>
              <a:t>(74.1%)</a:t>
            </a:r>
          </a:p>
        </p:txBody>
      </p:sp>
      <p:sp>
        <p:nvSpPr>
          <p:cNvPr id="69" name="מלבן 3">
            <a:extLst>
              <a:ext uri="{FF2B5EF4-FFF2-40B4-BE49-F238E27FC236}">
                <a16:creationId xmlns:a16="http://schemas.microsoft.com/office/drawing/2014/main" id="{E06F88B7-5F23-483B-85BE-D890A28D8E1F}"/>
              </a:ext>
            </a:extLst>
          </p:cNvPr>
          <p:cNvSpPr/>
          <p:nvPr/>
        </p:nvSpPr>
        <p:spPr>
          <a:xfrm>
            <a:off x="7728314" y="1530673"/>
            <a:ext cx="4767450" cy="4750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t"/>
          <a:lstStyle/>
          <a:p>
            <a:pPr algn="ctr" rtl="0"/>
            <a:r>
              <a:rPr lang="en-US" u="sng" spc="-110" dirty="0">
                <a:solidFill>
                  <a:srgbClr val="2B4B71"/>
                </a:solidFill>
                <a:latin typeface="Futura Std Book" panose="020B0502020204020303" pitchFamily="34" charset="0"/>
              </a:rPr>
              <a:t>Diversified portfolio*</a:t>
            </a:r>
          </a:p>
        </p:txBody>
      </p:sp>
      <p:sp>
        <p:nvSpPr>
          <p:cNvPr id="70" name="TextBox 69">
            <a:extLst>
              <a:ext uri="{FF2B5EF4-FFF2-40B4-BE49-F238E27FC236}">
                <a16:creationId xmlns:a16="http://schemas.microsoft.com/office/drawing/2014/main" id="{7462FE8C-6A8E-46CB-A35D-827E8C501338}"/>
              </a:ext>
            </a:extLst>
          </p:cNvPr>
          <p:cNvSpPr txBox="1"/>
          <p:nvPr/>
        </p:nvSpPr>
        <p:spPr>
          <a:xfrm>
            <a:off x="7850715" y="6680474"/>
            <a:ext cx="4778668" cy="215444"/>
          </a:xfrm>
          <a:prstGeom prst="rect">
            <a:avLst/>
          </a:prstGeom>
          <a:noFill/>
        </p:spPr>
        <p:txBody>
          <a:bodyPr wrap="square" rtlCol="0">
            <a:spAutoFit/>
          </a:bodyPr>
          <a:lstStyle/>
          <a:p>
            <a:pPr algn="l" rtl="0"/>
            <a:r>
              <a:rPr lang="en-US" sz="800" dirty="0">
                <a:solidFill>
                  <a:schemeClr val="bg2"/>
                </a:solidFill>
              </a:rPr>
              <a:t>*based on market cap</a:t>
            </a:r>
          </a:p>
        </p:txBody>
      </p:sp>
      <p:graphicFrame>
        <p:nvGraphicFramePr>
          <p:cNvPr id="18" name="Chart 17">
            <a:extLst>
              <a:ext uri="{FF2B5EF4-FFF2-40B4-BE49-F238E27FC236}">
                <a16:creationId xmlns:a16="http://schemas.microsoft.com/office/drawing/2014/main" id="{662EB188-6424-455C-B4C1-F5266F9383EE}"/>
              </a:ext>
            </a:extLst>
          </p:cNvPr>
          <p:cNvGraphicFramePr>
            <a:graphicFrameLocks/>
          </p:cNvGraphicFramePr>
          <p:nvPr>
            <p:extLst>
              <p:ext uri="{D42A27DB-BD31-4B8C-83A1-F6EECF244321}">
                <p14:modId xmlns:p14="http://schemas.microsoft.com/office/powerpoint/2010/main" val="930414662"/>
              </p:ext>
            </p:extLst>
          </p:nvPr>
        </p:nvGraphicFramePr>
        <p:xfrm>
          <a:off x="6096000" y="1665825"/>
          <a:ext cx="7895907" cy="455839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756521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4" name="מחבר ישר 64">
            <a:extLst>
              <a:ext uri="{FF2B5EF4-FFF2-40B4-BE49-F238E27FC236}">
                <a16:creationId xmlns:a16="http://schemas.microsoft.com/office/drawing/2014/main" id="{326CE1D6-56AB-44DB-BEC3-2CE653B89728}"/>
              </a:ext>
            </a:extLst>
          </p:cNvPr>
          <p:cNvCxnSpPr>
            <a:cxnSpLocks/>
          </p:cNvCxnSpPr>
          <p:nvPr/>
        </p:nvCxnSpPr>
        <p:spPr bwMode="auto">
          <a:xfrm>
            <a:off x="7084442" y="4489972"/>
            <a:ext cx="0" cy="1131945"/>
          </a:xfrm>
          <a:prstGeom prst="line">
            <a:avLst/>
          </a:prstGeom>
          <a:noFill/>
          <a:ln w="12700" cap="flat" cmpd="sng" algn="ctr">
            <a:solidFill>
              <a:srgbClr val="E7E6E6">
                <a:lumMod val="50000"/>
              </a:srgbClr>
            </a:solidFill>
            <a:prstDash val="solid"/>
            <a:round/>
            <a:headEnd type="none" w="med" len="med"/>
            <a:tailEnd type="none" w="med" len="med"/>
          </a:ln>
          <a:effectLst/>
        </p:spPr>
      </p:cxnSp>
      <p:cxnSp>
        <p:nvCxnSpPr>
          <p:cNvPr id="92" name="מחבר ישר 64">
            <a:extLst>
              <a:ext uri="{FF2B5EF4-FFF2-40B4-BE49-F238E27FC236}">
                <a16:creationId xmlns:a16="http://schemas.microsoft.com/office/drawing/2014/main" id="{D1CA726A-1961-4615-98F0-12DD93D08A82}"/>
              </a:ext>
            </a:extLst>
          </p:cNvPr>
          <p:cNvCxnSpPr>
            <a:cxnSpLocks/>
          </p:cNvCxnSpPr>
          <p:nvPr/>
        </p:nvCxnSpPr>
        <p:spPr bwMode="auto">
          <a:xfrm>
            <a:off x="11544759" y="5168419"/>
            <a:ext cx="0" cy="471485"/>
          </a:xfrm>
          <a:prstGeom prst="line">
            <a:avLst/>
          </a:prstGeom>
          <a:noFill/>
          <a:ln w="12700" cap="flat" cmpd="sng" algn="ctr">
            <a:solidFill>
              <a:srgbClr val="E7E6E6">
                <a:lumMod val="50000"/>
              </a:srgbClr>
            </a:solidFill>
            <a:prstDash val="solid"/>
            <a:round/>
            <a:headEnd type="none" w="med" len="med"/>
            <a:tailEnd type="none" w="med" len="med"/>
          </a:ln>
          <a:effectLst/>
        </p:spPr>
      </p:cxnSp>
      <p:cxnSp>
        <p:nvCxnSpPr>
          <p:cNvPr id="85" name="מחבר ישר 64">
            <a:extLst>
              <a:ext uri="{FF2B5EF4-FFF2-40B4-BE49-F238E27FC236}">
                <a16:creationId xmlns:a16="http://schemas.microsoft.com/office/drawing/2014/main" id="{37619A7C-865D-480C-803A-51EF3F3F3023}"/>
              </a:ext>
            </a:extLst>
          </p:cNvPr>
          <p:cNvCxnSpPr>
            <a:cxnSpLocks/>
          </p:cNvCxnSpPr>
          <p:nvPr/>
        </p:nvCxnSpPr>
        <p:spPr bwMode="auto">
          <a:xfrm>
            <a:off x="10851218" y="4489972"/>
            <a:ext cx="0" cy="678447"/>
          </a:xfrm>
          <a:prstGeom prst="line">
            <a:avLst/>
          </a:prstGeom>
          <a:noFill/>
          <a:ln w="12700" cap="flat" cmpd="sng" algn="ctr">
            <a:solidFill>
              <a:srgbClr val="E7E6E6">
                <a:lumMod val="50000"/>
              </a:srgbClr>
            </a:solidFill>
            <a:prstDash val="solid"/>
            <a:round/>
            <a:headEnd type="none" w="med" len="med"/>
            <a:tailEnd type="none" w="med" len="med"/>
          </a:ln>
          <a:effectLst/>
        </p:spPr>
      </p:cxnSp>
      <p:sp>
        <p:nvSpPr>
          <p:cNvPr id="75" name="מלבן 77">
            <a:extLst>
              <a:ext uri="{FF2B5EF4-FFF2-40B4-BE49-F238E27FC236}">
                <a16:creationId xmlns:a16="http://schemas.microsoft.com/office/drawing/2014/main" id="{804DA161-2635-47B9-86A4-3AD75B0C1942}"/>
              </a:ext>
            </a:extLst>
          </p:cNvPr>
          <p:cNvSpPr/>
          <p:nvPr/>
        </p:nvSpPr>
        <p:spPr bwMode="auto">
          <a:xfrm>
            <a:off x="9563387" y="5655025"/>
            <a:ext cx="1080000" cy="432000"/>
          </a:xfrm>
          <a:prstGeom prst="rect">
            <a:avLst/>
          </a:prstGeom>
          <a:solidFill>
            <a:sysClr val="window" lastClr="FFFFFF"/>
          </a:solidFill>
          <a:ln w="38100" cap="flat" cmpd="sng" algn="ctr">
            <a:noFill/>
            <a:prstDash val="solid"/>
            <a:round/>
            <a:headEnd type="none" w="med" len="med"/>
            <a:tailEnd type="none" w="med" len="med"/>
          </a:ln>
          <a:effectLst>
            <a:outerShdw blurRad="50800" dist="76200" dir="2700000" algn="tl" rotWithShape="0">
              <a:sysClr val="windowText" lastClr="000000">
                <a:lumMod val="50000"/>
                <a:alpha val="40000"/>
              </a:sysClr>
            </a:outerShdw>
          </a:effectLst>
        </p:spPr>
        <p:txBody>
          <a:bodyPr vert="horz" wrap="square" lIns="91440" tIns="45720" rIns="91440" bIns="45720" numCol="1" rtl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he-IL" sz="1200" b="0" i="0" u="none" strike="noStrike" kern="0" cap="none" spc="0" normalizeH="0" baseline="0" noProof="0" dirty="0">
              <a:ln>
                <a:noFill/>
              </a:ln>
              <a:solidFill>
                <a:prstClr val="white"/>
              </a:solidFill>
              <a:effectLst/>
              <a:uLnTx/>
              <a:uFillTx/>
              <a:latin typeface="Candara" panose="020E0502030303020204" pitchFamily="34" charset="0"/>
              <a:ea typeface="MS PGothic" pitchFamily="34" charset="-128"/>
            </a:endParaRPr>
          </a:p>
        </p:txBody>
      </p:sp>
      <p:sp>
        <p:nvSpPr>
          <p:cNvPr id="76" name="מלבן 77">
            <a:extLst>
              <a:ext uri="{FF2B5EF4-FFF2-40B4-BE49-F238E27FC236}">
                <a16:creationId xmlns:a16="http://schemas.microsoft.com/office/drawing/2014/main" id="{6E308CCF-7524-46CC-A73F-44FDFD98D80D}"/>
              </a:ext>
            </a:extLst>
          </p:cNvPr>
          <p:cNvSpPr/>
          <p:nvPr/>
        </p:nvSpPr>
        <p:spPr bwMode="auto">
          <a:xfrm>
            <a:off x="11011171" y="5624665"/>
            <a:ext cx="1080000" cy="432000"/>
          </a:xfrm>
          <a:prstGeom prst="rect">
            <a:avLst/>
          </a:prstGeom>
          <a:solidFill>
            <a:sysClr val="window" lastClr="FFFFFF"/>
          </a:solidFill>
          <a:ln w="38100" cap="flat" cmpd="sng" algn="ctr">
            <a:noFill/>
            <a:prstDash val="solid"/>
            <a:round/>
            <a:headEnd type="none" w="med" len="med"/>
            <a:tailEnd type="none" w="med" len="med"/>
          </a:ln>
          <a:effectLst>
            <a:outerShdw blurRad="50800" dist="76200" dir="2700000" algn="tl" rotWithShape="0">
              <a:sysClr val="windowText" lastClr="000000">
                <a:lumMod val="50000"/>
                <a:alpha val="40000"/>
              </a:sysClr>
            </a:outerShdw>
          </a:effectLst>
        </p:spPr>
        <p:txBody>
          <a:bodyPr vert="horz" wrap="square" lIns="91440" tIns="45720" rIns="91440" bIns="45720" numCol="1" rtl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he-IL" sz="1200" b="0" i="0" u="none" strike="noStrike" kern="0" cap="none" spc="0" normalizeH="0" baseline="0" noProof="0" dirty="0">
              <a:ln>
                <a:noFill/>
              </a:ln>
              <a:solidFill>
                <a:prstClr val="white"/>
              </a:solidFill>
              <a:effectLst/>
              <a:uLnTx/>
              <a:uFillTx/>
              <a:latin typeface="Candara" panose="020E0502030303020204" pitchFamily="34" charset="0"/>
              <a:ea typeface="MS PGothic" pitchFamily="34" charset="-128"/>
            </a:endParaRPr>
          </a:p>
        </p:txBody>
      </p:sp>
      <p:cxnSp>
        <p:nvCxnSpPr>
          <p:cNvPr id="166" name="מחבר ישר 64">
            <a:extLst>
              <a:ext uri="{FF2B5EF4-FFF2-40B4-BE49-F238E27FC236}">
                <a16:creationId xmlns:a16="http://schemas.microsoft.com/office/drawing/2014/main" id="{FDA80A36-D5FC-4C8D-A5A7-4236BE20DD3D}"/>
              </a:ext>
            </a:extLst>
          </p:cNvPr>
          <p:cNvCxnSpPr>
            <a:cxnSpLocks/>
          </p:cNvCxnSpPr>
          <p:nvPr/>
        </p:nvCxnSpPr>
        <p:spPr bwMode="auto">
          <a:xfrm>
            <a:off x="3270514" y="4489972"/>
            <a:ext cx="0" cy="1131945"/>
          </a:xfrm>
          <a:prstGeom prst="line">
            <a:avLst/>
          </a:prstGeom>
          <a:noFill/>
          <a:ln w="12700" cap="flat" cmpd="sng" algn="ctr">
            <a:solidFill>
              <a:srgbClr val="E7E6E6">
                <a:lumMod val="50000"/>
              </a:srgbClr>
            </a:solidFill>
            <a:prstDash val="solid"/>
            <a:round/>
            <a:headEnd type="none" w="med" len="med"/>
            <a:tailEnd type="none" w="med" len="med"/>
          </a:ln>
          <a:effectLst/>
        </p:spPr>
      </p:cxnSp>
      <p:sp>
        <p:nvSpPr>
          <p:cNvPr id="74" name="מלבן 77">
            <a:extLst>
              <a:ext uri="{FF2B5EF4-FFF2-40B4-BE49-F238E27FC236}">
                <a16:creationId xmlns:a16="http://schemas.microsoft.com/office/drawing/2014/main" id="{71CD9F19-6E7E-4F7A-81FC-E14986D3D152}"/>
              </a:ext>
            </a:extLst>
          </p:cNvPr>
          <p:cNvSpPr/>
          <p:nvPr/>
        </p:nvSpPr>
        <p:spPr bwMode="auto">
          <a:xfrm>
            <a:off x="6548352" y="5607210"/>
            <a:ext cx="1080000" cy="432000"/>
          </a:xfrm>
          <a:prstGeom prst="rect">
            <a:avLst/>
          </a:prstGeom>
          <a:solidFill>
            <a:sysClr val="window" lastClr="FFFFFF"/>
          </a:solidFill>
          <a:ln w="38100" cap="flat" cmpd="sng" algn="ctr">
            <a:noFill/>
            <a:prstDash val="solid"/>
            <a:round/>
            <a:headEnd type="none" w="med" len="med"/>
            <a:tailEnd type="none" w="med" len="med"/>
          </a:ln>
          <a:effectLst>
            <a:outerShdw blurRad="50800" dist="76200" dir="2700000" algn="tl" rotWithShape="0">
              <a:sysClr val="windowText" lastClr="000000">
                <a:lumMod val="50000"/>
                <a:alpha val="40000"/>
              </a:sysClr>
            </a:outerShdw>
          </a:effectLst>
        </p:spPr>
        <p:txBody>
          <a:bodyPr vert="horz" wrap="square" lIns="91440" tIns="45720" rIns="91440" bIns="45720" numCol="1" rtl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he-IL" sz="1200" b="0" i="0" u="none" strike="noStrike" kern="0" cap="none" spc="0" normalizeH="0" baseline="0" noProof="0" dirty="0">
              <a:ln>
                <a:noFill/>
              </a:ln>
              <a:solidFill>
                <a:prstClr val="white"/>
              </a:solidFill>
              <a:effectLst/>
              <a:uLnTx/>
              <a:uFillTx/>
              <a:latin typeface="Candara" panose="020E0502030303020204" pitchFamily="34" charset="0"/>
              <a:ea typeface="MS PGothic" pitchFamily="34" charset="-128"/>
            </a:endParaRPr>
          </a:p>
        </p:txBody>
      </p:sp>
      <p:sp>
        <p:nvSpPr>
          <p:cNvPr id="149" name="מלבן 77">
            <a:extLst>
              <a:ext uri="{FF2B5EF4-FFF2-40B4-BE49-F238E27FC236}">
                <a16:creationId xmlns:a16="http://schemas.microsoft.com/office/drawing/2014/main" id="{FC321373-CA43-4965-93D9-E2B54B666814}"/>
              </a:ext>
            </a:extLst>
          </p:cNvPr>
          <p:cNvSpPr/>
          <p:nvPr/>
        </p:nvSpPr>
        <p:spPr bwMode="auto">
          <a:xfrm>
            <a:off x="8309271" y="4125798"/>
            <a:ext cx="1294953" cy="560912"/>
          </a:xfrm>
          <a:prstGeom prst="rect">
            <a:avLst/>
          </a:prstGeom>
          <a:solidFill>
            <a:sysClr val="window" lastClr="FFFFFF"/>
          </a:solidFill>
          <a:ln w="38100" cap="flat" cmpd="sng" algn="ctr">
            <a:noFill/>
            <a:prstDash val="solid"/>
            <a:round/>
            <a:headEnd type="none" w="med" len="med"/>
            <a:tailEnd type="none" w="med" len="med"/>
          </a:ln>
          <a:effectLst>
            <a:outerShdw blurRad="50800" dist="76200" dir="2700000" algn="tl" rotWithShape="0">
              <a:sysClr val="windowText" lastClr="000000">
                <a:lumMod val="50000"/>
                <a:alpha val="40000"/>
              </a:sysClr>
            </a:outerShdw>
          </a:effectLst>
        </p:spPr>
        <p:txBody>
          <a:bodyPr vert="horz" wrap="square" lIns="91440" tIns="45720" rIns="91440" bIns="45720" numCol="1" rtl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he-IL" sz="1200" b="0" i="0" u="none" strike="noStrike" kern="0" cap="none" spc="0" normalizeH="0" baseline="0" noProof="0" dirty="0">
              <a:ln>
                <a:noFill/>
              </a:ln>
              <a:solidFill>
                <a:prstClr val="white"/>
              </a:solidFill>
              <a:effectLst/>
              <a:uLnTx/>
              <a:uFillTx/>
              <a:latin typeface="Candara" panose="020E0502030303020204" pitchFamily="34" charset="0"/>
              <a:ea typeface="MS PGothic" pitchFamily="34" charset="-128"/>
            </a:endParaRPr>
          </a:p>
        </p:txBody>
      </p:sp>
      <p:sp>
        <p:nvSpPr>
          <p:cNvPr id="64" name="מלבן 77">
            <a:extLst>
              <a:ext uri="{FF2B5EF4-FFF2-40B4-BE49-F238E27FC236}">
                <a16:creationId xmlns:a16="http://schemas.microsoft.com/office/drawing/2014/main" id="{535DC057-5C28-459D-9A5D-B6EC0C6AC713}"/>
              </a:ext>
            </a:extLst>
          </p:cNvPr>
          <p:cNvSpPr/>
          <p:nvPr/>
        </p:nvSpPr>
        <p:spPr bwMode="auto">
          <a:xfrm>
            <a:off x="5326465" y="5607210"/>
            <a:ext cx="1080000" cy="432000"/>
          </a:xfrm>
          <a:prstGeom prst="rect">
            <a:avLst/>
          </a:prstGeom>
          <a:solidFill>
            <a:sysClr val="window" lastClr="FFFFFF"/>
          </a:solidFill>
          <a:ln w="38100" cap="flat" cmpd="sng" algn="ctr">
            <a:noFill/>
            <a:prstDash val="solid"/>
            <a:round/>
            <a:headEnd type="none" w="med" len="med"/>
            <a:tailEnd type="none" w="med" len="med"/>
          </a:ln>
          <a:effectLst>
            <a:outerShdw blurRad="50800" dist="76200" dir="2700000" algn="tl" rotWithShape="0">
              <a:sysClr val="windowText" lastClr="000000">
                <a:lumMod val="50000"/>
                <a:alpha val="40000"/>
              </a:sysClr>
            </a:outerShdw>
          </a:effectLst>
        </p:spPr>
        <p:txBody>
          <a:bodyPr vert="horz" wrap="square" lIns="91440" tIns="45720" rIns="91440" bIns="45720" numCol="1" rtl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he-IL" sz="1200" b="0" i="0" u="none" strike="noStrike" kern="0" cap="none" spc="0" normalizeH="0" baseline="0" noProof="0" dirty="0">
              <a:ln>
                <a:noFill/>
              </a:ln>
              <a:solidFill>
                <a:prstClr val="white"/>
              </a:solidFill>
              <a:effectLst/>
              <a:uLnTx/>
              <a:uFillTx/>
              <a:latin typeface="Candara" panose="020E0502030303020204" pitchFamily="34" charset="0"/>
              <a:ea typeface="MS PGothic" pitchFamily="34" charset="-128"/>
            </a:endParaRPr>
          </a:p>
        </p:txBody>
      </p:sp>
      <p:sp>
        <p:nvSpPr>
          <p:cNvPr id="142" name="מלבן 77">
            <a:extLst>
              <a:ext uri="{FF2B5EF4-FFF2-40B4-BE49-F238E27FC236}">
                <a16:creationId xmlns:a16="http://schemas.microsoft.com/office/drawing/2014/main" id="{7604BA17-1188-468C-97C5-661C1F47EA24}"/>
              </a:ext>
            </a:extLst>
          </p:cNvPr>
          <p:cNvSpPr/>
          <p:nvPr/>
        </p:nvSpPr>
        <p:spPr bwMode="auto">
          <a:xfrm>
            <a:off x="10203742" y="4125797"/>
            <a:ext cx="1294952" cy="560911"/>
          </a:xfrm>
          <a:prstGeom prst="rect">
            <a:avLst/>
          </a:prstGeom>
          <a:solidFill>
            <a:sysClr val="window" lastClr="FFFFFF"/>
          </a:solidFill>
          <a:ln w="38100" cap="flat" cmpd="sng" algn="ctr">
            <a:noFill/>
            <a:prstDash val="solid"/>
            <a:round/>
            <a:headEnd type="none" w="med" len="med"/>
            <a:tailEnd type="none" w="med" len="med"/>
          </a:ln>
          <a:effectLst>
            <a:outerShdw blurRad="50800" dist="76200" dir="2700000" algn="tl" rotWithShape="0">
              <a:sysClr val="windowText" lastClr="000000">
                <a:lumMod val="50000"/>
                <a:alpha val="40000"/>
              </a:sysClr>
            </a:outerShdw>
          </a:effectLst>
        </p:spPr>
        <p:txBody>
          <a:bodyPr vert="horz" wrap="square" lIns="91440" tIns="45720" rIns="91440" bIns="45720" numCol="1" rtlCol="1" anchor="ctr" anchorCtr="0" compatLnSpc="1">
            <a:prstTxWarp prst="textNoShape">
              <a:avLst/>
            </a:prstTxWarp>
          </a:bodyPr>
          <a:lstStyle/>
          <a:p>
            <a:pPr algn="ctr" rtl="0" eaLnBrk="0" fontAlgn="base" hangingPunct="0">
              <a:spcBef>
                <a:spcPct val="0"/>
              </a:spcBef>
              <a:spcAft>
                <a:spcPct val="0"/>
              </a:spcAft>
              <a:defRPr/>
            </a:pPr>
            <a:endParaRPr lang="he-IL" sz="1200" kern="0" dirty="0">
              <a:solidFill>
                <a:prstClr val="white"/>
              </a:solidFill>
              <a:latin typeface="Candara" panose="020E0502030303020204" pitchFamily="34" charset="0"/>
              <a:ea typeface="MS PGothic" pitchFamily="34" charset="-128"/>
            </a:endParaRPr>
          </a:p>
        </p:txBody>
      </p:sp>
      <p:pic>
        <p:nvPicPr>
          <p:cNvPr id="144" name="Picture 143" descr="C:\Users\User-W10\AppData\Local\Temp\Temp1_Archive.zip\DIC.jpg">
            <a:extLst>
              <a:ext uri="{FF2B5EF4-FFF2-40B4-BE49-F238E27FC236}">
                <a16:creationId xmlns:a16="http://schemas.microsoft.com/office/drawing/2014/main" id="{1AD0C074-467C-4142-A157-2F5D65712602}"/>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60918" y="993495"/>
            <a:ext cx="1611396" cy="1521124"/>
          </a:xfrm>
          <a:prstGeom prst="rect">
            <a:avLst/>
          </a:prstGeom>
          <a:noFill/>
          <a:ln>
            <a:noFill/>
          </a:ln>
        </p:spPr>
      </p:pic>
      <p:sp>
        <p:nvSpPr>
          <p:cNvPr id="145" name="מלבן 77">
            <a:extLst>
              <a:ext uri="{FF2B5EF4-FFF2-40B4-BE49-F238E27FC236}">
                <a16:creationId xmlns:a16="http://schemas.microsoft.com/office/drawing/2014/main" id="{5D8F383C-03A7-498A-B651-699AD6A27790}"/>
              </a:ext>
            </a:extLst>
          </p:cNvPr>
          <p:cNvSpPr/>
          <p:nvPr/>
        </p:nvSpPr>
        <p:spPr bwMode="auto">
          <a:xfrm>
            <a:off x="6414799" y="4125798"/>
            <a:ext cx="1294953" cy="560912"/>
          </a:xfrm>
          <a:prstGeom prst="rect">
            <a:avLst/>
          </a:prstGeom>
          <a:solidFill>
            <a:sysClr val="window" lastClr="FFFFFF"/>
          </a:solidFill>
          <a:ln w="38100" cap="flat" cmpd="sng" algn="ctr">
            <a:noFill/>
            <a:prstDash val="solid"/>
            <a:round/>
            <a:headEnd type="none" w="med" len="med"/>
            <a:tailEnd type="none" w="med" len="med"/>
          </a:ln>
          <a:effectLst>
            <a:outerShdw blurRad="50800" dist="76200" dir="2700000" algn="tl" rotWithShape="0">
              <a:sysClr val="windowText" lastClr="000000">
                <a:lumMod val="50000"/>
                <a:alpha val="40000"/>
              </a:sysClr>
            </a:outerShdw>
          </a:effectLst>
        </p:spPr>
        <p:txBody>
          <a:bodyPr vert="horz" wrap="square" lIns="91440" tIns="45720" rIns="91440" bIns="45720" numCol="1" rtl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he-IL" sz="1200" b="0" i="0" u="none" strike="noStrike" kern="0" cap="none" spc="0" normalizeH="0" baseline="0" noProof="0" dirty="0">
              <a:ln>
                <a:noFill/>
              </a:ln>
              <a:solidFill>
                <a:prstClr val="white"/>
              </a:solidFill>
              <a:effectLst/>
              <a:uLnTx/>
              <a:uFillTx/>
              <a:latin typeface="Candara" panose="020E0502030303020204" pitchFamily="34" charset="0"/>
              <a:ea typeface="MS PGothic" pitchFamily="34" charset="-128"/>
            </a:endParaRPr>
          </a:p>
        </p:txBody>
      </p:sp>
      <p:pic>
        <p:nvPicPr>
          <p:cNvPr id="146" name="Picture 145">
            <a:extLst>
              <a:ext uri="{FF2B5EF4-FFF2-40B4-BE49-F238E27FC236}">
                <a16:creationId xmlns:a16="http://schemas.microsoft.com/office/drawing/2014/main" id="{7A390ECE-CDC6-400F-B481-A597C2F61B8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92512" y="4262914"/>
            <a:ext cx="1222601" cy="299342"/>
          </a:xfrm>
          <a:prstGeom prst="rect">
            <a:avLst/>
          </a:prstGeom>
        </p:spPr>
      </p:pic>
      <p:sp>
        <p:nvSpPr>
          <p:cNvPr id="147" name="מלבן 77">
            <a:extLst>
              <a:ext uri="{FF2B5EF4-FFF2-40B4-BE49-F238E27FC236}">
                <a16:creationId xmlns:a16="http://schemas.microsoft.com/office/drawing/2014/main" id="{71BA48E1-FB50-4AC5-ADCD-862305511D00}"/>
              </a:ext>
            </a:extLst>
          </p:cNvPr>
          <p:cNvSpPr/>
          <p:nvPr/>
        </p:nvSpPr>
        <p:spPr bwMode="auto">
          <a:xfrm>
            <a:off x="2625855" y="4125798"/>
            <a:ext cx="1294953" cy="560912"/>
          </a:xfrm>
          <a:prstGeom prst="rect">
            <a:avLst/>
          </a:prstGeom>
          <a:solidFill>
            <a:sysClr val="window" lastClr="FFFFFF"/>
          </a:solidFill>
          <a:ln w="38100" cap="flat" cmpd="sng" algn="ctr">
            <a:noFill/>
            <a:prstDash val="solid"/>
            <a:round/>
            <a:headEnd type="none" w="med" len="med"/>
            <a:tailEnd type="none" w="med" len="med"/>
          </a:ln>
          <a:effectLst>
            <a:outerShdw blurRad="50800" dist="76200" dir="2700000" algn="tl" rotWithShape="0">
              <a:sysClr val="windowText" lastClr="000000">
                <a:lumMod val="50000"/>
                <a:alpha val="40000"/>
              </a:sysClr>
            </a:outerShdw>
          </a:effectLst>
        </p:spPr>
        <p:txBody>
          <a:bodyPr vert="horz" wrap="square" lIns="91440" tIns="45720" rIns="91440" bIns="45720" numCol="1" rtl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he-IL" sz="1200" b="0" i="0" u="none" strike="noStrike" kern="0" cap="none" spc="0" normalizeH="0" baseline="0" noProof="0" dirty="0">
              <a:ln>
                <a:noFill/>
              </a:ln>
              <a:solidFill>
                <a:prstClr val="white"/>
              </a:solidFill>
              <a:effectLst/>
              <a:uLnTx/>
              <a:uFillTx/>
              <a:latin typeface="Candara" panose="020E0502030303020204" pitchFamily="34" charset="0"/>
              <a:ea typeface="MS PGothic" pitchFamily="34" charset="-128"/>
            </a:endParaRPr>
          </a:p>
        </p:txBody>
      </p:sp>
      <p:sp>
        <p:nvSpPr>
          <p:cNvPr id="148" name="מלבן 77">
            <a:extLst>
              <a:ext uri="{FF2B5EF4-FFF2-40B4-BE49-F238E27FC236}">
                <a16:creationId xmlns:a16="http://schemas.microsoft.com/office/drawing/2014/main" id="{6BFCBA9E-23C1-4E50-AE3B-84F434D32363}"/>
              </a:ext>
            </a:extLst>
          </p:cNvPr>
          <p:cNvSpPr/>
          <p:nvPr/>
        </p:nvSpPr>
        <p:spPr bwMode="auto">
          <a:xfrm>
            <a:off x="4520327" y="4125798"/>
            <a:ext cx="1294953" cy="560912"/>
          </a:xfrm>
          <a:prstGeom prst="rect">
            <a:avLst/>
          </a:prstGeom>
          <a:solidFill>
            <a:sysClr val="window" lastClr="FFFFFF"/>
          </a:solidFill>
          <a:ln w="38100" cap="flat" cmpd="sng" algn="ctr">
            <a:noFill/>
            <a:prstDash val="solid"/>
            <a:round/>
            <a:headEnd type="none" w="med" len="med"/>
            <a:tailEnd type="none" w="med" len="med"/>
          </a:ln>
          <a:effectLst>
            <a:outerShdw blurRad="50800" dist="76200" dir="2700000" algn="tl" rotWithShape="0">
              <a:sysClr val="windowText" lastClr="000000">
                <a:lumMod val="50000"/>
                <a:alpha val="40000"/>
              </a:sysClr>
            </a:outerShdw>
          </a:effectLst>
        </p:spPr>
        <p:txBody>
          <a:bodyPr vert="horz" wrap="square" lIns="91440" tIns="45720" rIns="91440" bIns="45720" numCol="1" rtl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he-IL" sz="1200" b="0" i="0" u="none" strike="noStrike" kern="0" cap="none" spc="0" normalizeH="0" baseline="0" noProof="0" dirty="0">
              <a:ln>
                <a:noFill/>
              </a:ln>
              <a:solidFill>
                <a:prstClr val="white"/>
              </a:solidFill>
              <a:effectLst/>
              <a:uLnTx/>
              <a:uFillTx/>
              <a:latin typeface="Candara" panose="020E0502030303020204" pitchFamily="34" charset="0"/>
              <a:ea typeface="MS PGothic" pitchFamily="34" charset="-128"/>
            </a:endParaRPr>
          </a:p>
        </p:txBody>
      </p:sp>
      <p:sp>
        <p:nvSpPr>
          <p:cNvPr id="150" name="מלבן 77">
            <a:extLst>
              <a:ext uri="{FF2B5EF4-FFF2-40B4-BE49-F238E27FC236}">
                <a16:creationId xmlns:a16="http://schemas.microsoft.com/office/drawing/2014/main" id="{956F8DED-5828-4D89-8B7A-9B663D7EEAE3}"/>
              </a:ext>
            </a:extLst>
          </p:cNvPr>
          <p:cNvSpPr/>
          <p:nvPr/>
        </p:nvSpPr>
        <p:spPr bwMode="auto">
          <a:xfrm>
            <a:off x="1433003" y="5621992"/>
            <a:ext cx="1080000" cy="468000"/>
          </a:xfrm>
          <a:prstGeom prst="rect">
            <a:avLst/>
          </a:prstGeom>
          <a:solidFill>
            <a:sysClr val="window" lastClr="FFFFFF"/>
          </a:solidFill>
          <a:ln w="38100" cap="flat" cmpd="sng" algn="ctr">
            <a:noFill/>
            <a:prstDash val="solid"/>
            <a:round/>
            <a:headEnd type="none" w="med" len="med"/>
            <a:tailEnd type="none" w="med" len="med"/>
          </a:ln>
          <a:effectLst>
            <a:outerShdw blurRad="50800" dist="76200" dir="2700000" algn="tl" rotWithShape="0">
              <a:sysClr val="windowText" lastClr="000000">
                <a:lumMod val="50000"/>
                <a:alpha val="40000"/>
              </a:sysClr>
            </a:outerShdw>
          </a:effectLst>
        </p:spPr>
        <p:txBody>
          <a:bodyPr vert="horz" wrap="square" lIns="91440" tIns="45720" rIns="91440" bIns="45720" numCol="1" rtl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he-IL" sz="1200" b="0" i="0" u="none" strike="noStrike" kern="0" cap="none" spc="0" normalizeH="0" baseline="0" noProof="0" dirty="0">
              <a:ln>
                <a:noFill/>
              </a:ln>
              <a:solidFill>
                <a:prstClr val="white"/>
              </a:solidFill>
              <a:effectLst/>
              <a:uLnTx/>
              <a:uFillTx/>
              <a:latin typeface="Candara" panose="020E0502030303020204" pitchFamily="34" charset="0"/>
              <a:ea typeface="MS PGothic" pitchFamily="34" charset="-128"/>
            </a:endParaRPr>
          </a:p>
        </p:txBody>
      </p:sp>
      <p:sp>
        <p:nvSpPr>
          <p:cNvPr id="151" name="מלבן 77">
            <a:extLst>
              <a:ext uri="{FF2B5EF4-FFF2-40B4-BE49-F238E27FC236}">
                <a16:creationId xmlns:a16="http://schemas.microsoft.com/office/drawing/2014/main" id="{0D139FB7-4390-4C41-AC36-B6FAC85BAC55}"/>
              </a:ext>
            </a:extLst>
          </p:cNvPr>
          <p:cNvSpPr/>
          <p:nvPr/>
        </p:nvSpPr>
        <p:spPr bwMode="auto">
          <a:xfrm>
            <a:off x="2730906" y="5621992"/>
            <a:ext cx="1080000" cy="432000"/>
          </a:xfrm>
          <a:prstGeom prst="rect">
            <a:avLst/>
          </a:prstGeom>
          <a:solidFill>
            <a:sysClr val="window" lastClr="FFFFFF"/>
          </a:solidFill>
          <a:ln w="38100" cap="flat" cmpd="sng" algn="ctr">
            <a:noFill/>
            <a:prstDash val="solid"/>
            <a:round/>
            <a:headEnd type="none" w="med" len="med"/>
            <a:tailEnd type="none" w="med" len="med"/>
          </a:ln>
          <a:effectLst>
            <a:outerShdw blurRad="50800" dist="76200" dir="2700000" algn="tl" rotWithShape="0">
              <a:sysClr val="windowText" lastClr="000000">
                <a:lumMod val="50000"/>
                <a:alpha val="40000"/>
              </a:sysClr>
            </a:outerShdw>
          </a:effectLst>
        </p:spPr>
        <p:txBody>
          <a:bodyPr vert="horz" wrap="square" lIns="91440" tIns="45720" rIns="91440" bIns="45720" numCol="1" rtl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he-IL" sz="1200" b="0" i="0" u="none" strike="noStrike" kern="0" cap="none" spc="0" normalizeH="0" baseline="0" noProof="0" dirty="0">
              <a:ln>
                <a:noFill/>
              </a:ln>
              <a:solidFill>
                <a:prstClr val="white"/>
              </a:solidFill>
              <a:effectLst/>
              <a:uLnTx/>
              <a:uFillTx/>
              <a:latin typeface="Candara" panose="020E0502030303020204" pitchFamily="34" charset="0"/>
              <a:ea typeface="MS PGothic" pitchFamily="34" charset="-128"/>
            </a:endParaRPr>
          </a:p>
        </p:txBody>
      </p:sp>
      <p:sp>
        <p:nvSpPr>
          <p:cNvPr id="152" name="מלבן 77">
            <a:extLst>
              <a:ext uri="{FF2B5EF4-FFF2-40B4-BE49-F238E27FC236}">
                <a16:creationId xmlns:a16="http://schemas.microsoft.com/office/drawing/2014/main" id="{AA585385-6118-42EC-841C-FA73811D4794}"/>
              </a:ext>
            </a:extLst>
          </p:cNvPr>
          <p:cNvSpPr/>
          <p:nvPr/>
        </p:nvSpPr>
        <p:spPr bwMode="auto">
          <a:xfrm>
            <a:off x="4035474" y="5621992"/>
            <a:ext cx="1080000" cy="432000"/>
          </a:xfrm>
          <a:prstGeom prst="rect">
            <a:avLst/>
          </a:prstGeom>
          <a:solidFill>
            <a:sysClr val="window" lastClr="FFFFFF"/>
          </a:solidFill>
          <a:ln w="38100" cap="flat" cmpd="sng" algn="ctr">
            <a:noFill/>
            <a:prstDash val="solid"/>
            <a:round/>
            <a:headEnd type="none" w="med" len="med"/>
            <a:tailEnd type="none" w="med" len="med"/>
          </a:ln>
          <a:effectLst>
            <a:outerShdw blurRad="50800" dist="76200" dir="2700000" algn="tl" rotWithShape="0">
              <a:sysClr val="windowText" lastClr="000000">
                <a:lumMod val="50000"/>
                <a:alpha val="40000"/>
              </a:sysClr>
            </a:outerShdw>
          </a:effectLst>
        </p:spPr>
        <p:txBody>
          <a:bodyPr vert="horz" wrap="square" lIns="91440" tIns="45720" rIns="91440" bIns="45720" numCol="1" rtl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he-IL" sz="1200" b="0" i="0" u="none" strike="noStrike" kern="0" cap="none" spc="0" normalizeH="0" baseline="0" noProof="0" dirty="0">
              <a:ln>
                <a:noFill/>
              </a:ln>
              <a:solidFill>
                <a:prstClr val="white"/>
              </a:solidFill>
              <a:effectLst/>
              <a:uLnTx/>
              <a:uFillTx/>
              <a:latin typeface="Candara" panose="020E0502030303020204" pitchFamily="34" charset="0"/>
              <a:ea typeface="MS PGothic" pitchFamily="34" charset="-128"/>
            </a:endParaRPr>
          </a:p>
        </p:txBody>
      </p:sp>
      <p:cxnSp>
        <p:nvCxnSpPr>
          <p:cNvPr id="153" name="מחבר ישר 64">
            <a:extLst>
              <a:ext uri="{FF2B5EF4-FFF2-40B4-BE49-F238E27FC236}">
                <a16:creationId xmlns:a16="http://schemas.microsoft.com/office/drawing/2014/main" id="{CDA5D2EF-C779-4260-B9AF-79D558C6C83D}"/>
              </a:ext>
            </a:extLst>
          </p:cNvPr>
          <p:cNvCxnSpPr>
            <a:cxnSpLocks/>
          </p:cNvCxnSpPr>
          <p:nvPr/>
        </p:nvCxnSpPr>
        <p:spPr bwMode="auto">
          <a:xfrm>
            <a:off x="8968413" y="3206168"/>
            <a:ext cx="0" cy="919630"/>
          </a:xfrm>
          <a:prstGeom prst="line">
            <a:avLst/>
          </a:prstGeom>
          <a:noFill/>
          <a:ln w="12700" cap="flat" cmpd="sng" algn="ctr">
            <a:solidFill>
              <a:srgbClr val="E7E6E6">
                <a:lumMod val="50000"/>
              </a:srgbClr>
            </a:solidFill>
            <a:prstDash val="solid"/>
            <a:round/>
            <a:headEnd type="none" w="med" len="med"/>
            <a:tailEnd type="none" w="med" len="med"/>
          </a:ln>
          <a:effectLst/>
        </p:spPr>
      </p:cxnSp>
      <p:cxnSp>
        <p:nvCxnSpPr>
          <p:cNvPr id="154" name="מחבר ישר 64">
            <a:extLst>
              <a:ext uri="{FF2B5EF4-FFF2-40B4-BE49-F238E27FC236}">
                <a16:creationId xmlns:a16="http://schemas.microsoft.com/office/drawing/2014/main" id="{D1994B39-E225-4DC8-9308-A97F9A4C8A7B}"/>
              </a:ext>
            </a:extLst>
          </p:cNvPr>
          <p:cNvCxnSpPr>
            <a:cxnSpLocks/>
          </p:cNvCxnSpPr>
          <p:nvPr/>
        </p:nvCxnSpPr>
        <p:spPr bwMode="auto">
          <a:xfrm>
            <a:off x="5167803" y="3198761"/>
            <a:ext cx="0" cy="946405"/>
          </a:xfrm>
          <a:prstGeom prst="line">
            <a:avLst/>
          </a:prstGeom>
          <a:noFill/>
          <a:ln w="12700" cap="flat" cmpd="sng" algn="ctr">
            <a:solidFill>
              <a:srgbClr val="E7E6E6">
                <a:lumMod val="50000"/>
              </a:srgbClr>
            </a:solidFill>
            <a:prstDash val="solid"/>
            <a:round/>
            <a:headEnd type="none" w="med" len="med"/>
            <a:tailEnd type="none" w="med" len="med"/>
          </a:ln>
          <a:effectLst/>
        </p:spPr>
      </p:cxnSp>
      <p:cxnSp>
        <p:nvCxnSpPr>
          <p:cNvPr id="155" name="מחבר ישר 64">
            <a:extLst>
              <a:ext uri="{FF2B5EF4-FFF2-40B4-BE49-F238E27FC236}">
                <a16:creationId xmlns:a16="http://schemas.microsoft.com/office/drawing/2014/main" id="{6166F7A7-8D1B-4518-A01A-62B725CC0FC3}"/>
              </a:ext>
            </a:extLst>
          </p:cNvPr>
          <p:cNvCxnSpPr/>
          <p:nvPr/>
        </p:nvCxnSpPr>
        <p:spPr bwMode="auto">
          <a:xfrm>
            <a:off x="3270514" y="3200967"/>
            <a:ext cx="0" cy="953550"/>
          </a:xfrm>
          <a:prstGeom prst="line">
            <a:avLst/>
          </a:prstGeom>
          <a:noFill/>
          <a:ln w="12700" cap="flat" cmpd="sng" algn="ctr">
            <a:solidFill>
              <a:srgbClr val="E7E6E6">
                <a:lumMod val="50000"/>
              </a:srgbClr>
            </a:solidFill>
            <a:prstDash val="solid"/>
            <a:round/>
            <a:headEnd type="none" w="med" len="med"/>
            <a:tailEnd type="none" w="med" len="med"/>
          </a:ln>
          <a:effectLst/>
        </p:spPr>
      </p:cxnSp>
      <p:cxnSp>
        <p:nvCxnSpPr>
          <p:cNvPr id="156" name="מחבר ישר 64">
            <a:extLst>
              <a:ext uri="{FF2B5EF4-FFF2-40B4-BE49-F238E27FC236}">
                <a16:creationId xmlns:a16="http://schemas.microsoft.com/office/drawing/2014/main" id="{7BE5AD00-6945-46C1-8A9E-F32FF84D45C6}"/>
              </a:ext>
            </a:extLst>
          </p:cNvPr>
          <p:cNvCxnSpPr/>
          <p:nvPr/>
        </p:nvCxnSpPr>
        <p:spPr bwMode="auto">
          <a:xfrm>
            <a:off x="7088352" y="3184496"/>
            <a:ext cx="0" cy="975222"/>
          </a:xfrm>
          <a:prstGeom prst="line">
            <a:avLst/>
          </a:prstGeom>
          <a:noFill/>
          <a:ln w="12700" cap="flat" cmpd="sng" algn="ctr">
            <a:solidFill>
              <a:srgbClr val="E7E6E6">
                <a:lumMod val="50000"/>
              </a:srgbClr>
            </a:solidFill>
            <a:prstDash val="solid"/>
            <a:round/>
            <a:headEnd type="none" w="med" len="med"/>
            <a:tailEnd type="none" w="med" len="med"/>
          </a:ln>
          <a:effectLst/>
        </p:spPr>
      </p:cxnSp>
      <p:sp>
        <p:nvSpPr>
          <p:cNvPr id="157" name="Text Placeholder 9">
            <a:extLst>
              <a:ext uri="{FF2B5EF4-FFF2-40B4-BE49-F238E27FC236}">
                <a16:creationId xmlns:a16="http://schemas.microsoft.com/office/drawing/2014/main" id="{21ABE585-353D-4F50-A5B3-E3A148BE078C}"/>
              </a:ext>
            </a:extLst>
          </p:cNvPr>
          <p:cNvSpPr txBox="1">
            <a:spLocks/>
          </p:cNvSpPr>
          <p:nvPr/>
        </p:nvSpPr>
        <p:spPr>
          <a:xfrm>
            <a:off x="10704296" y="3848146"/>
            <a:ext cx="917259" cy="336547"/>
          </a:xfrm>
          <a:prstGeom prst="roundRect">
            <a:avLst/>
          </a:prstGeom>
          <a:noFill/>
          <a:ln>
            <a:noFill/>
          </a:ln>
          <a:effectLst/>
        </p:spPr>
        <p:txBody>
          <a:bodyPr anchor="ctr"/>
          <a:lstStyle>
            <a:defPPr>
              <a:defRPr lang="he-IL"/>
            </a:defPPr>
            <a:lvl1pPr marL="342900" marR="0" lvl="0" indent="-342900" algn="ctr" defTabSz="914400" fontAlgn="base">
              <a:lnSpc>
                <a:spcPct val="100000"/>
              </a:lnSpc>
              <a:spcBef>
                <a:spcPct val="20000"/>
              </a:spcBef>
              <a:spcAft>
                <a:spcPct val="0"/>
              </a:spcAft>
              <a:buClrTx/>
              <a:buSzTx/>
              <a:buFont typeface="Wingdings" pitchFamily="2" charset="2"/>
              <a:buNone/>
              <a:tabLst/>
              <a:defRPr sz="1000" b="0" kern="0" baseline="0">
                <a:latin typeface="Arial" pitchFamily="34" charset="0"/>
                <a:ea typeface="Arial Unicode MS"/>
                <a:cs typeface="Arial" pitchFamily="34" charset="0"/>
              </a:defRPr>
            </a:lvl1pPr>
          </a:lstStyle>
          <a:p>
            <a:pPr marL="342900" marR="0" lvl="0" indent="-342900" algn="ctr" defTabSz="914400" eaLnBrk="1" fontAlgn="base" latinLnBrk="0" hangingPunct="1">
              <a:lnSpc>
                <a:spcPct val="100000"/>
              </a:lnSpc>
              <a:spcBef>
                <a:spcPct val="20000"/>
              </a:spcBef>
              <a:spcAft>
                <a:spcPct val="0"/>
              </a:spcAft>
              <a:buClrTx/>
              <a:buSzTx/>
              <a:buFont typeface="Wingdings" pitchFamily="2" charset="2"/>
              <a:buNone/>
              <a:tabLst/>
              <a:defRPr/>
            </a:pPr>
            <a:r>
              <a:rPr kumimoji="0" lang="he-IL" sz="1000" b="0" i="0" u="none" strike="noStrike" kern="0" cap="none" spc="0" normalizeH="0" baseline="0" noProof="0" dirty="0">
                <a:ln>
                  <a:noFill/>
                </a:ln>
                <a:solidFill>
                  <a:srgbClr val="2D4970"/>
                </a:solidFill>
                <a:effectLst/>
                <a:uLnTx/>
                <a:uFillTx/>
                <a:latin typeface="Arial" pitchFamily="34" charset="0"/>
                <a:ea typeface="Arial Unicode MS"/>
                <a:cs typeface="Arial" pitchFamily="34" charset="0"/>
              </a:rPr>
              <a:t>46.1%</a:t>
            </a:r>
            <a:endParaRPr kumimoji="0" lang="en-US" sz="1000" b="0" i="0" u="none" strike="noStrike" kern="0" cap="none" spc="0" normalizeH="0" baseline="0" noProof="0" dirty="0">
              <a:ln>
                <a:noFill/>
              </a:ln>
              <a:solidFill>
                <a:srgbClr val="2D4970"/>
              </a:solidFill>
              <a:effectLst/>
              <a:uLnTx/>
              <a:uFillTx/>
              <a:latin typeface="Arial" pitchFamily="34" charset="0"/>
              <a:ea typeface="Arial Unicode MS"/>
              <a:cs typeface="Arial" pitchFamily="34" charset="0"/>
            </a:endParaRPr>
          </a:p>
        </p:txBody>
      </p:sp>
      <p:sp>
        <p:nvSpPr>
          <p:cNvPr id="158" name="Text Placeholder 9">
            <a:extLst>
              <a:ext uri="{FF2B5EF4-FFF2-40B4-BE49-F238E27FC236}">
                <a16:creationId xmlns:a16="http://schemas.microsoft.com/office/drawing/2014/main" id="{FC07E893-8C8F-4012-8F05-D3665C40967D}"/>
              </a:ext>
            </a:extLst>
          </p:cNvPr>
          <p:cNvSpPr txBox="1">
            <a:spLocks/>
          </p:cNvSpPr>
          <p:nvPr/>
        </p:nvSpPr>
        <p:spPr>
          <a:xfrm>
            <a:off x="3132640" y="3848146"/>
            <a:ext cx="917259" cy="336547"/>
          </a:xfrm>
          <a:prstGeom prst="roundRect">
            <a:avLst/>
          </a:prstGeom>
          <a:noFill/>
          <a:ln>
            <a:noFill/>
          </a:ln>
          <a:effectLst/>
        </p:spPr>
        <p:txBody>
          <a:bodyPr anchor="ctr"/>
          <a:lstStyle>
            <a:defPPr>
              <a:defRPr lang="he-IL"/>
            </a:defPPr>
            <a:lvl1pPr marL="342900" marR="0" lvl="0" indent="-342900" algn="ctr" defTabSz="914400" fontAlgn="base">
              <a:lnSpc>
                <a:spcPct val="100000"/>
              </a:lnSpc>
              <a:spcBef>
                <a:spcPct val="20000"/>
              </a:spcBef>
              <a:spcAft>
                <a:spcPct val="0"/>
              </a:spcAft>
              <a:buClrTx/>
              <a:buSzTx/>
              <a:buFont typeface="Wingdings" pitchFamily="2" charset="2"/>
              <a:buNone/>
              <a:tabLst/>
              <a:defRPr sz="1000" b="0" kern="0" baseline="0">
                <a:latin typeface="Arial" pitchFamily="34" charset="0"/>
                <a:ea typeface="Arial Unicode MS"/>
                <a:cs typeface="Arial" pitchFamily="34" charset="0"/>
              </a:defRPr>
            </a:lvl1pPr>
          </a:lstStyle>
          <a:p>
            <a:pPr marL="342900" marR="0" lvl="0" indent="-342900" algn="ctr" defTabSz="914400" eaLnBrk="1" fontAlgn="base" latinLnBrk="0" hangingPunct="1">
              <a:lnSpc>
                <a:spcPct val="100000"/>
              </a:lnSpc>
              <a:spcBef>
                <a:spcPct val="20000"/>
              </a:spcBef>
              <a:spcAft>
                <a:spcPct val="0"/>
              </a:spcAft>
              <a:buClrTx/>
              <a:buSzTx/>
              <a:buFont typeface="Wingdings" pitchFamily="2" charset="2"/>
              <a:buNone/>
              <a:tabLst/>
              <a:defRPr/>
            </a:pPr>
            <a:r>
              <a:rPr kumimoji="0" lang="he-IL" sz="1000" b="0" i="0" u="none" strike="noStrike" kern="0" cap="none" spc="0" normalizeH="0" baseline="0" noProof="0" dirty="0">
                <a:ln>
                  <a:noFill/>
                </a:ln>
                <a:solidFill>
                  <a:srgbClr val="2D4970"/>
                </a:solidFill>
                <a:effectLst/>
                <a:uLnTx/>
                <a:uFillTx/>
                <a:latin typeface="Arial" pitchFamily="34" charset="0"/>
                <a:ea typeface="Arial Unicode MS"/>
                <a:cs typeface="Arial" pitchFamily="34" charset="0"/>
              </a:rPr>
              <a:t>74.1%</a:t>
            </a:r>
            <a:endParaRPr kumimoji="0" lang="en-US" sz="1000" b="0" i="0" u="none" strike="noStrike" kern="0" cap="none" spc="0" normalizeH="0" baseline="0" noProof="0" dirty="0">
              <a:ln>
                <a:noFill/>
              </a:ln>
              <a:solidFill>
                <a:srgbClr val="2D4970"/>
              </a:solidFill>
              <a:effectLst/>
              <a:uLnTx/>
              <a:uFillTx/>
              <a:latin typeface="Arial" pitchFamily="34" charset="0"/>
              <a:ea typeface="Arial Unicode MS"/>
              <a:cs typeface="Arial" pitchFamily="34" charset="0"/>
            </a:endParaRPr>
          </a:p>
        </p:txBody>
      </p:sp>
      <p:sp>
        <p:nvSpPr>
          <p:cNvPr id="159" name="Text Placeholder 9">
            <a:extLst>
              <a:ext uri="{FF2B5EF4-FFF2-40B4-BE49-F238E27FC236}">
                <a16:creationId xmlns:a16="http://schemas.microsoft.com/office/drawing/2014/main" id="{37E06976-F1F5-43A5-A71C-754D951BA49E}"/>
              </a:ext>
            </a:extLst>
          </p:cNvPr>
          <p:cNvSpPr txBox="1">
            <a:spLocks/>
          </p:cNvSpPr>
          <p:nvPr/>
        </p:nvSpPr>
        <p:spPr>
          <a:xfrm>
            <a:off x="5013812" y="3848146"/>
            <a:ext cx="917259" cy="336547"/>
          </a:xfrm>
          <a:prstGeom prst="roundRect">
            <a:avLst/>
          </a:prstGeom>
          <a:noFill/>
          <a:ln>
            <a:noFill/>
          </a:ln>
          <a:effectLst/>
        </p:spPr>
        <p:txBody>
          <a:bodyPr anchor="ctr"/>
          <a:lstStyle>
            <a:defPPr>
              <a:defRPr lang="he-IL"/>
            </a:defPPr>
            <a:lvl1pPr marL="342900" marR="0" lvl="0" indent="-342900" algn="ctr" defTabSz="914400" fontAlgn="base">
              <a:lnSpc>
                <a:spcPct val="100000"/>
              </a:lnSpc>
              <a:spcBef>
                <a:spcPct val="20000"/>
              </a:spcBef>
              <a:spcAft>
                <a:spcPct val="0"/>
              </a:spcAft>
              <a:buClrTx/>
              <a:buSzTx/>
              <a:buFont typeface="Wingdings" pitchFamily="2" charset="2"/>
              <a:buNone/>
              <a:tabLst/>
              <a:defRPr sz="1000" b="0" kern="0" baseline="0">
                <a:latin typeface="Arial" pitchFamily="34" charset="0"/>
                <a:ea typeface="Arial Unicode MS"/>
                <a:cs typeface="Arial" pitchFamily="34" charset="0"/>
              </a:defRPr>
            </a:lvl1pPr>
          </a:lstStyle>
          <a:p>
            <a:pPr marL="342900" marR="0" lvl="0" indent="-342900" algn="ctr" defTabSz="914400" eaLnBrk="1" fontAlgn="base" latinLnBrk="0" hangingPunct="1">
              <a:lnSpc>
                <a:spcPct val="100000"/>
              </a:lnSpc>
              <a:spcBef>
                <a:spcPct val="20000"/>
              </a:spcBef>
              <a:spcAft>
                <a:spcPct val="0"/>
              </a:spcAft>
              <a:buClrTx/>
              <a:buSzTx/>
              <a:buFont typeface="Wingdings" pitchFamily="2" charset="2"/>
              <a:buNone/>
              <a:tabLst/>
              <a:defRPr/>
            </a:pPr>
            <a:r>
              <a:rPr kumimoji="0" lang="he-IL" sz="1000" b="0" i="0" u="none" strike="noStrike" kern="0" cap="none" spc="0" normalizeH="0" baseline="0" noProof="0" dirty="0">
                <a:ln>
                  <a:noFill/>
                </a:ln>
                <a:solidFill>
                  <a:srgbClr val="2D4970"/>
                </a:solidFill>
                <a:effectLst/>
                <a:uLnTx/>
                <a:uFillTx/>
                <a:latin typeface="Arial" pitchFamily="34" charset="0"/>
                <a:ea typeface="Arial Unicode MS"/>
                <a:cs typeface="Arial" pitchFamily="34" charset="0"/>
              </a:rPr>
              <a:t>44.5%</a:t>
            </a:r>
            <a:endParaRPr kumimoji="0" lang="en-US" sz="1000" b="0" i="0" u="none" strike="noStrike" kern="0" cap="none" spc="0" normalizeH="0" baseline="0" noProof="0" dirty="0">
              <a:ln>
                <a:noFill/>
              </a:ln>
              <a:solidFill>
                <a:srgbClr val="2D4970"/>
              </a:solidFill>
              <a:effectLst/>
              <a:uLnTx/>
              <a:uFillTx/>
              <a:latin typeface="Arial" pitchFamily="34" charset="0"/>
              <a:ea typeface="Arial Unicode MS"/>
              <a:cs typeface="Arial" pitchFamily="34" charset="0"/>
            </a:endParaRPr>
          </a:p>
        </p:txBody>
      </p:sp>
      <p:sp>
        <p:nvSpPr>
          <p:cNvPr id="160" name="Text Placeholder 9">
            <a:extLst>
              <a:ext uri="{FF2B5EF4-FFF2-40B4-BE49-F238E27FC236}">
                <a16:creationId xmlns:a16="http://schemas.microsoft.com/office/drawing/2014/main" id="{9BD4BE8E-C3D5-442F-A9EB-6BED45CE08B0}"/>
              </a:ext>
            </a:extLst>
          </p:cNvPr>
          <p:cNvSpPr txBox="1">
            <a:spLocks/>
          </p:cNvSpPr>
          <p:nvPr/>
        </p:nvSpPr>
        <p:spPr>
          <a:xfrm>
            <a:off x="6872313" y="3848146"/>
            <a:ext cx="917259" cy="336547"/>
          </a:xfrm>
          <a:prstGeom prst="roundRect">
            <a:avLst/>
          </a:prstGeom>
          <a:noFill/>
          <a:ln>
            <a:noFill/>
          </a:ln>
          <a:effectLst/>
        </p:spPr>
        <p:txBody>
          <a:bodyPr anchor="ctr"/>
          <a:lstStyle>
            <a:defPPr>
              <a:defRPr lang="he-IL"/>
            </a:defPPr>
            <a:lvl1pPr marL="342900" marR="0" lvl="0" indent="-342900" algn="ctr" defTabSz="914400" fontAlgn="base">
              <a:lnSpc>
                <a:spcPct val="100000"/>
              </a:lnSpc>
              <a:spcBef>
                <a:spcPct val="20000"/>
              </a:spcBef>
              <a:spcAft>
                <a:spcPct val="0"/>
              </a:spcAft>
              <a:buClrTx/>
              <a:buSzTx/>
              <a:buFont typeface="Wingdings" pitchFamily="2" charset="2"/>
              <a:buNone/>
              <a:tabLst/>
              <a:defRPr sz="1000" b="0" kern="0" baseline="0">
                <a:latin typeface="Arial" pitchFamily="34" charset="0"/>
                <a:ea typeface="Arial Unicode MS"/>
                <a:cs typeface="Arial" pitchFamily="34" charset="0"/>
              </a:defRPr>
            </a:lvl1pPr>
          </a:lstStyle>
          <a:p>
            <a:pPr marL="342900" marR="0" lvl="0" indent="-342900" algn="ctr" defTabSz="914400" eaLnBrk="1" fontAlgn="base" latinLnBrk="0" hangingPunct="1">
              <a:lnSpc>
                <a:spcPct val="100000"/>
              </a:lnSpc>
              <a:spcBef>
                <a:spcPct val="20000"/>
              </a:spcBef>
              <a:spcAft>
                <a:spcPct val="0"/>
              </a:spcAft>
              <a:buClrTx/>
              <a:buSzTx/>
              <a:buFont typeface="Wingdings" pitchFamily="2" charset="2"/>
              <a:buNone/>
              <a:tabLst/>
              <a:defRPr/>
            </a:pPr>
            <a:r>
              <a:rPr kumimoji="0" lang="he-IL" sz="1000" b="0" i="0" u="none" strike="noStrike" kern="0" cap="none" spc="0" normalizeH="0" baseline="0" noProof="0" dirty="0">
                <a:ln>
                  <a:noFill/>
                </a:ln>
                <a:solidFill>
                  <a:srgbClr val="2D4970"/>
                </a:solidFill>
                <a:effectLst/>
                <a:uLnTx/>
                <a:uFillTx/>
                <a:latin typeface="Arial" pitchFamily="34" charset="0"/>
                <a:ea typeface="Arial Unicode MS"/>
                <a:cs typeface="Arial" pitchFamily="34" charset="0"/>
              </a:rPr>
              <a:t>61.1%</a:t>
            </a:r>
            <a:endParaRPr kumimoji="0" lang="en-US" sz="1000" b="0" i="0" u="none" strike="noStrike" kern="0" cap="none" spc="0" normalizeH="0" baseline="0" noProof="0" dirty="0">
              <a:ln>
                <a:noFill/>
              </a:ln>
              <a:solidFill>
                <a:srgbClr val="2D4970"/>
              </a:solidFill>
              <a:effectLst/>
              <a:uLnTx/>
              <a:uFillTx/>
              <a:latin typeface="Arial" pitchFamily="34" charset="0"/>
              <a:ea typeface="Arial Unicode MS"/>
              <a:cs typeface="Arial" pitchFamily="34" charset="0"/>
            </a:endParaRPr>
          </a:p>
        </p:txBody>
      </p:sp>
      <p:cxnSp>
        <p:nvCxnSpPr>
          <p:cNvPr id="161" name="מחבר ישר 67">
            <a:extLst>
              <a:ext uri="{FF2B5EF4-FFF2-40B4-BE49-F238E27FC236}">
                <a16:creationId xmlns:a16="http://schemas.microsoft.com/office/drawing/2014/main" id="{C552B34F-F2EE-4D32-8C40-807D72A0A8BF}"/>
              </a:ext>
            </a:extLst>
          </p:cNvPr>
          <p:cNvCxnSpPr>
            <a:cxnSpLocks/>
          </p:cNvCxnSpPr>
          <p:nvPr/>
        </p:nvCxnSpPr>
        <p:spPr bwMode="auto">
          <a:xfrm>
            <a:off x="1394929" y="3200967"/>
            <a:ext cx="9462107" cy="0"/>
          </a:xfrm>
          <a:prstGeom prst="line">
            <a:avLst/>
          </a:prstGeom>
          <a:noFill/>
          <a:ln w="12700" cap="flat" cmpd="sng" algn="ctr">
            <a:solidFill>
              <a:srgbClr val="E7E6E6">
                <a:lumMod val="50000"/>
              </a:srgbClr>
            </a:solidFill>
            <a:prstDash val="solid"/>
            <a:round/>
            <a:headEnd type="none" w="med" len="med"/>
            <a:tailEnd type="none" w="med" len="med"/>
          </a:ln>
          <a:effectLst/>
        </p:spPr>
      </p:cxnSp>
      <p:sp>
        <p:nvSpPr>
          <p:cNvPr id="162" name="Text Placeholder 9">
            <a:extLst>
              <a:ext uri="{FF2B5EF4-FFF2-40B4-BE49-F238E27FC236}">
                <a16:creationId xmlns:a16="http://schemas.microsoft.com/office/drawing/2014/main" id="{E38445E3-191F-45BA-9B20-6FE53F85BEB8}"/>
              </a:ext>
            </a:extLst>
          </p:cNvPr>
          <p:cNvSpPr txBox="1">
            <a:spLocks/>
          </p:cNvSpPr>
          <p:nvPr/>
        </p:nvSpPr>
        <p:spPr>
          <a:xfrm>
            <a:off x="3081688" y="5346592"/>
            <a:ext cx="917259" cy="336547"/>
          </a:xfrm>
          <a:prstGeom prst="roundRect">
            <a:avLst/>
          </a:prstGeom>
          <a:noFill/>
          <a:ln>
            <a:noFill/>
          </a:ln>
          <a:effectLst/>
        </p:spPr>
        <p:txBody>
          <a:bodyPr anchor="ctr"/>
          <a:lstStyle>
            <a:defPPr>
              <a:defRPr lang="he-IL"/>
            </a:defPPr>
            <a:lvl1pPr marL="342900" marR="0" lvl="0" indent="-342900" algn="ctr" defTabSz="914400" fontAlgn="base">
              <a:lnSpc>
                <a:spcPct val="100000"/>
              </a:lnSpc>
              <a:spcBef>
                <a:spcPct val="20000"/>
              </a:spcBef>
              <a:spcAft>
                <a:spcPct val="0"/>
              </a:spcAft>
              <a:buClrTx/>
              <a:buSzTx/>
              <a:buFont typeface="Wingdings" pitchFamily="2" charset="2"/>
              <a:buNone/>
              <a:tabLst/>
              <a:defRPr sz="1000" b="0" kern="0" baseline="0">
                <a:latin typeface="Arial" pitchFamily="34" charset="0"/>
                <a:ea typeface="Arial Unicode MS"/>
                <a:cs typeface="Arial" pitchFamily="34" charset="0"/>
              </a:defRPr>
            </a:lvl1pPr>
          </a:lstStyle>
          <a:p>
            <a:pPr marL="342900" marR="0" lvl="0" indent="-342900" algn="ctr" defTabSz="914400" eaLnBrk="1" fontAlgn="base" latinLnBrk="0" hangingPunct="1">
              <a:lnSpc>
                <a:spcPct val="100000"/>
              </a:lnSpc>
              <a:spcBef>
                <a:spcPct val="20000"/>
              </a:spcBef>
              <a:spcAft>
                <a:spcPct val="0"/>
              </a:spcAft>
              <a:buClrTx/>
              <a:buSzTx/>
              <a:buFont typeface="Wingdings" pitchFamily="2" charset="2"/>
              <a:buNone/>
              <a:tabLst/>
              <a:defRPr/>
            </a:pPr>
            <a:r>
              <a:rPr kumimoji="0" lang="en-US" sz="1000" b="0" i="0" u="none" strike="noStrike" kern="0" cap="none" spc="0" normalizeH="0" baseline="0" noProof="0" dirty="0">
                <a:ln>
                  <a:noFill/>
                </a:ln>
                <a:solidFill>
                  <a:srgbClr val="2D4970"/>
                </a:solidFill>
                <a:effectLst/>
                <a:uLnTx/>
                <a:uFillTx/>
                <a:latin typeface="Arial" pitchFamily="34" charset="0"/>
                <a:ea typeface="Arial Unicode MS"/>
                <a:cs typeface="Arial" pitchFamily="34" charset="0"/>
              </a:rPr>
              <a:t>29.9%</a:t>
            </a:r>
          </a:p>
        </p:txBody>
      </p:sp>
      <p:cxnSp>
        <p:nvCxnSpPr>
          <p:cNvPr id="163" name="מחבר ישר 67">
            <a:extLst>
              <a:ext uri="{FF2B5EF4-FFF2-40B4-BE49-F238E27FC236}">
                <a16:creationId xmlns:a16="http://schemas.microsoft.com/office/drawing/2014/main" id="{E9C2B054-2C9D-4B3A-B4E2-69E8D2A9FDA3}"/>
              </a:ext>
            </a:extLst>
          </p:cNvPr>
          <p:cNvCxnSpPr>
            <a:cxnSpLocks/>
          </p:cNvCxnSpPr>
          <p:nvPr/>
        </p:nvCxnSpPr>
        <p:spPr bwMode="auto">
          <a:xfrm>
            <a:off x="811447" y="5168419"/>
            <a:ext cx="5055018" cy="0"/>
          </a:xfrm>
          <a:prstGeom prst="line">
            <a:avLst/>
          </a:prstGeom>
          <a:noFill/>
          <a:ln w="12700" cap="flat" cmpd="sng" algn="ctr">
            <a:solidFill>
              <a:srgbClr val="E7E6E6">
                <a:lumMod val="50000"/>
              </a:srgbClr>
            </a:solidFill>
            <a:prstDash val="solid"/>
            <a:round/>
            <a:headEnd type="none" w="med" len="med"/>
            <a:tailEnd type="none" w="med" len="med"/>
          </a:ln>
          <a:effectLst/>
        </p:spPr>
      </p:cxnSp>
      <p:cxnSp>
        <p:nvCxnSpPr>
          <p:cNvPr id="164" name="מחבר ישר 64">
            <a:extLst>
              <a:ext uri="{FF2B5EF4-FFF2-40B4-BE49-F238E27FC236}">
                <a16:creationId xmlns:a16="http://schemas.microsoft.com/office/drawing/2014/main" id="{13F8D4D8-188D-4140-9E7E-BB07A45FD961}"/>
              </a:ext>
            </a:extLst>
          </p:cNvPr>
          <p:cNvCxnSpPr/>
          <p:nvPr/>
        </p:nvCxnSpPr>
        <p:spPr bwMode="auto">
          <a:xfrm>
            <a:off x="2096261" y="5140013"/>
            <a:ext cx="0" cy="481979"/>
          </a:xfrm>
          <a:prstGeom prst="line">
            <a:avLst/>
          </a:prstGeom>
          <a:noFill/>
          <a:ln w="12700" cap="flat" cmpd="sng" algn="ctr">
            <a:solidFill>
              <a:srgbClr val="E7E6E6">
                <a:lumMod val="50000"/>
              </a:srgbClr>
            </a:solidFill>
            <a:prstDash val="solid"/>
            <a:round/>
            <a:headEnd type="none" w="med" len="med"/>
            <a:tailEnd type="none" w="med" len="med"/>
          </a:ln>
          <a:effectLst/>
        </p:spPr>
      </p:cxnSp>
      <p:sp>
        <p:nvSpPr>
          <p:cNvPr id="165" name="Text Placeholder 9">
            <a:extLst>
              <a:ext uri="{FF2B5EF4-FFF2-40B4-BE49-F238E27FC236}">
                <a16:creationId xmlns:a16="http://schemas.microsoft.com/office/drawing/2014/main" id="{96993C44-E639-4E40-B5BE-DD07AE14F1FA}"/>
              </a:ext>
            </a:extLst>
          </p:cNvPr>
          <p:cNvSpPr txBox="1">
            <a:spLocks/>
          </p:cNvSpPr>
          <p:nvPr/>
        </p:nvSpPr>
        <p:spPr>
          <a:xfrm>
            <a:off x="4375314" y="5346592"/>
            <a:ext cx="917259" cy="336547"/>
          </a:xfrm>
          <a:prstGeom prst="roundRect">
            <a:avLst/>
          </a:prstGeom>
          <a:noFill/>
          <a:ln>
            <a:noFill/>
          </a:ln>
          <a:effectLst/>
        </p:spPr>
        <p:txBody>
          <a:bodyPr anchor="ctr"/>
          <a:lstStyle>
            <a:defPPr>
              <a:defRPr lang="he-IL"/>
            </a:defPPr>
            <a:lvl1pPr marL="342900" marR="0" lvl="0" indent="-342900" algn="ctr" defTabSz="914400" fontAlgn="base">
              <a:lnSpc>
                <a:spcPct val="100000"/>
              </a:lnSpc>
              <a:spcBef>
                <a:spcPct val="20000"/>
              </a:spcBef>
              <a:spcAft>
                <a:spcPct val="0"/>
              </a:spcAft>
              <a:buClrTx/>
              <a:buSzTx/>
              <a:buFont typeface="Wingdings" pitchFamily="2" charset="2"/>
              <a:buNone/>
              <a:tabLst/>
              <a:defRPr sz="1000" b="0" kern="0" baseline="0">
                <a:latin typeface="Arial" pitchFamily="34" charset="0"/>
                <a:ea typeface="Arial Unicode MS"/>
                <a:cs typeface="Arial" pitchFamily="34" charset="0"/>
              </a:defRPr>
            </a:lvl1pPr>
          </a:lstStyle>
          <a:p>
            <a:pPr marL="342900" marR="0" lvl="0" indent="-342900" algn="ctr" defTabSz="914400" eaLnBrk="1" fontAlgn="base" latinLnBrk="0" hangingPunct="1">
              <a:lnSpc>
                <a:spcPct val="100000"/>
              </a:lnSpc>
              <a:spcBef>
                <a:spcPct val="20000"/>
              </a:spcBef>
              <a:spcAft>
                <a:spcPct val="0"/>
              </a:spcAft>
              <a:buClrTx/>
              <a:buSzTx/>
              <a:buFont typeface="Wingdings" pitchFamily="2" charset="2"/>
              <a:buNone/>
              <a:tabLst/>
              <a:defRPr/>
            </a:pPr>
            <a:r>
              <a:rPr kumimoji="0" lang="en-US" sz="1000" b="0" i="0" u="none" strike="noStrike" kern="0" cap="none" spc="0" normalizeH="0" baseline="0" noProof="0" dirty="0">
                <a:ln>
                  <a:noFill/>
                </a:ln>
                <a:solidFill>
                  <a:srgbClr val="2D4970"/>
                </a:solidFill>
                <a:effectLst/>
                <a:uLnTx/>
                <a:uFillTx/>
                <a:latin typeface="Arial" pitchFamily="34" charset="0"/>
                <a:ea typeface="Arial Unicode MS"/>
                <a:cs typeface="Arial" pitchFamily="34" charset="0"/>
              </a:rPr>
              <a:t>100%</a:t>
            </a:r>
          </a:p>
        </p:txBody>
      </p:sp>
      <p:cxnSp>
        <p:nvCxnSpPr>
          <p:cNvPr id="168" name="מחבר ישר 64">
            <a:extLst>
              <a:ext uri="{FF2B5EF4-FFF2-40B4-BE49-F238E27FC236}">
                <a16:creationId xmlns:a16="http://schemas.microsoft.com/office/drawing/2014/main" id="{ABBCED73-3EDA-48B7-8202-CF6D2C38327D}"/>
              </a:ext>
            </a:extLst>
          </p:cNvPr>
          <p:cNvCxnSpPr/>
          <p:nvPr/>
        </p:nvCxnSpPr>
        <p:spPr bwMode="auto">
          <a:xfrm>
            <a:off x="4569370" y="5150312"/>
            <a:ext cx="0" cy="481979"/>
          </a:xfrm>
          <a:prstGeom prst="line">
            <a:avLst/>
          </a:prstGeom>
          <a:noFill/>
          <a:ln w="12700" cap="flat" cmpd="sng" algn="ctr">
            <a:solidFill>
              <a:srgbClr val="E7E6E6">
                <a:lumMod val="50000"/>
              </a:srgbClr>
            </a:solidFill>
            <a:prstDash val="solid"/>
            <a:round/>
            <a:headEnd type="none" w="med" len="med"/>
            <a:tailEnd type="none" w="med" len="med"/>
          </a:ln>
          <a:effectLst/>
        </p:spPr>
      </p:cxnSp>
      <p:sp>
        <p:nvSpPr>
          <p:cNvPr id="169" name="AutoShape 12" descr="Image result for ‫סלקום לוגו‬‎">
            <a:extLst>
              <a:ext uri="{FF2B5EF4-FFF2-40B4-BE49-F238E27FC236}">
                <a16:creationId xmlns:a16="http://schemas.microsoft.com/office/drawing/2014/main" id="{97657F23-41B4-4DE0-830D-45CAF2D0FC53}"/>
              </a:ext>
            </a:extLst>
          </p:cNvPr>
          <p:cNvSpPr>
            <a:spLocks noChangeAspect="1" noChangeArrowheads="1"/>
          </p:cNvSpPr>
          <p:nvPr/>
        </p:nvSpPr>
        <p:spPr bwMode="auto">
          <a:xfrm>
            <a:off x="3729661" y="2510440"/>
            <a:ext cx="429602" cy="4296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Gotham Book"/>
            </a:endParaRPr>
          </a:p>
        </p:txBody>
      </p:sp>
      <p:sp>
        <p:nvSpPr>
          <p:cNvPr id="170" name="TextBox 169">
            <a:extLst>
              <a:ext uri="{FF2B5EF4-FFF2-40B4-BE49-F238E27FC236}">
                <a16:creationId xmlns:a16="http://schemas.microsoft.com/office/drawing/2014/main" id="{79584C89-3567-4ED9-9526-FA1F2B2BB90E}"/>
              </a:ext>
            </a:extLst>
          </p:cNvPr>
          <p:cNvSpPr txBox="1"/>
          <p:nvPr/>
        </p:nvSpPr>
        <p:spPr>
          <a:xfrm>
            <a:off x="1447045" y="5643295"/>
            <a:ext cx="1080000" cy="432000"/>
          </a:xfrm>
          <a:prstGeom prst="rect">
            <a:avLst/>
          </a:prstGeom>
          <a:solidFill>
            <a:sysClr val="window" lastClr="FFFFFF"/>
          </a:solidFill>
          <a:ln w="12700" cap="flat" cmpd="sng" algn="ctr">
            <a:noFill/>
            <a:prstDash val="solid"/>
            <a:round/>
            <a:headEnd type="none" w="med" len="med"/>
            <a:tailEnd type="none" w="med" len="med"/>
          </a:ln>
          <a:effectLst/>
        </p:spPr>
        <p:txBody>
          <a:bodyPr vert="horz" wrap="square" lIns="91440" tIns="45720" rIns="91440" bIns="45720" numCol="1" rtlCol="1" anchor="ctr" anchorCtr="0" compatLnSpc="1">
            <a:prstTxWarp prst="textNoShape">
              <a:avLst/>
            </a:prstTxWarp>
          </a:bodyPr>
          <a:lstStyle>
            <a:defPPr>
              <a:defRPr lang="he-IL"/>
            </a:defPPr>
            <a:lvl1pPr marR="0" indent="0" algn="ctr" defTabSz="914400" rtl="0" eaLnBrk="0" fontAlgn="base" hangingPunct="0">
              <a:lnSpc>
                <a:spcPct val="100000"/>
              </a:lnSpc>
              <a:spcBef>
                <a:spcPct val="0"/>
              </a:spcBef>
              <a:spcAft>
                <a:spcPct val="0"/>
              </a:spcAft>
              <a:buClrTx/>
              <a:buSzTx/>
              <a:buFontTx/>
              <a:buNone/>
              <a:tabLst/>
              <a:defRPr kumimoji="0" sz="1200" b="0" i="0" u="none" strike="noStrike" cap="none" normalizeH="0" baseline="0">
                <a:ln>
                  <a:noFill/>
                </a:ln>
                <a:effectLst/>
                <a:latin typeface="Candara" panose="020E0502030303020204" pitchFamily="34" charset="0"/>
                <a:ea typeface="MS PGothic" pitchFamily="34" charset="-128"/>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2D4970"/>
                </a:solidFill>
                <a:effectLst/>
                <a:uLnTx/>
                <a:uFillTx/>
                <a:latin typeface="+mj-lt"/>
                <a:ea typeface="MS PGothic" pitchFamily="34" charset="-128"/>
              </a:rPr>
              <a:t>IDBG</a:t>
            </a:r>
          </a:p>
        </p:txBody>
      </p:sp>
      <p:sp>
        <p:nvSpPr>
          <p:cNvPr id="171" name="Text Placeholder 9">
            <a:extLst>
              <a:ext uri="{FF2B5EF4-FFF2-40B4-BE49-F238E27FC236}">
                <a16:creationId xmlns:a16="http://schemas.microsoft.com/office/drawing/2014/main" id="{82BEC4BB-16BA-470E-BFD8-178D7C47A704}"/>
              </a:ext>
            </a:extLst>
          </p:cNvPr>
          <p:cNvSpPr txBox="1">
            <a:spLocks/>
          </p:cNvSpPr>
          <p:nvPr/>
        </p:nvSpPr>
        <p:spPr>
          <a:xfrm>
            <a:off x="1875892" y="5346592"/>
            <a:ext cx="917259" cy="336547"/>
          </a:xfrm>
          <a:prstGeom prst="roundRect">
            <a:avLst/>
          </a:prstGeom>
          <a:noFill/>
          <a:ln>
            <a:noFill/>
          </a:ln>
          <a:effectLst/>
        </p:spPr>
        <p:txBody>
          <a:bodyPr anchor="ctr"/>
          <a:lstStyle>
            <a:defPPr>
              <a:defRPr lang="he-IL"/>
            </a:defPPr>
            <a:lvl1pPr marL="342900" marR="0" lvl="0" indent="-342900" algn="ctr" defTabSz="914400" fontAlgn="base">
              <a:lnSpc>
                <a:spcPct val="100000"/>
              </a:lnSpc>
              <a:spcBef>
                <a:spcPct val="20000"/>
              </a:spcBef>
              <a:spcAft>
                <a:spcPct val="0"/>
              </a:spcAft>
              <a:buClrTx/>
              <a:buSzTx/>
              <a:buFont typeface="Wingdings" pitchFamily="2" charset="2"/>
              <a:buNone/>
              <a:tabLst/>
              <a:defRPr sz="1000" b="0" kern="0" baseline="0">
                <a:latin typeface="Arial" pitchFamily="34" charset="0"/>
                <a:ea typeface="Arial Unicode MS"/>
                <a:cs typeface="Arial" pitchFamily="34" charset="0"/>
              </a:defRPr>
            </a:lvl1pPr>
          </a:lstStyle>
          <a:p>
            <a:pPr marL="342900" marR="0" lvl="0" indent="-342900" algn="ctr" defTabSz="914400" eaLnBrk="1" fontAlgn="base" latinLnBrk="0" hangingPunct="1">
              <a:lnSpc>
                <a:spcPct val="100000"/>
              </a:lnSpc>
              <a:spcBef>
                <a:spcPct val="20000"/>
              </a:spcBef>
              <a:spcAft>
                <a:spcPct val="0"/>
              </a:spcAft>
              <a:buClrTx/>
              <a:buSzTx/>
              <a:buFont typeface="Wingdings" pitchFamily="2" charset="2"/>
              <a:buNone/>
              <a:tabLst/>
              <a:defRPr/>
            </a:pPr>
            <a:r>
              <a:rPr kumimoji="0" lang="he-IL" sz="1000" b="0" i="0" u="none" strike="noStrike" kern="0" cap="none" spc="0" normalizeH="0" baseline="0" noProof="0" dirty="0">
                <a:ln>
                  <a:noFill/>
                </a:ln>
                <a:solidFill>
                  <a:srgbClr val="2D4970"/>
                </a:solidFill>
                <a:effectLst/>
                <a:uLnTx/>
                <a:uFillTx/>
                <a:latin typeface="Arial" pitchFamily="34" charset="0"/>
                <a:ea typeface="Arial Unicode MS"/>
                <a:cs typeface="Arial" pitchFamily="34" charset="0"/>
              </a:rPr>
              <a:t>74.2%</a:t>
            </a:r>
            <a:endParaRPr kumimoji="0" lang="en-US" sz="1000" b="0" i="0" u="none" strike="noStrike" kern="0" cap="none" spc="0" normalizeH="0" baseline="0" noProof="0" dirty="0">
              <a:ln>
                <a:noFill/>
              </a:ln>
              <a:solidFill>
                <a:srgbClr val="2D4970"/>
              </a:solidFill>
              <a:effectLst/>
              <a:uLnTx/>
              <a:uFillTx/>
              <a:latin typeface="Arial" pitchFamily="34" charset="0"/>
              <a:ea typeface="Arial Unicode MS"/>
              <a:cs typeface="Arial" pitchFamily="34" charset="0"/>
            </a:endParaRPr>
          </a:p>
        </p:txBody>
      </p:sp>
      <p:sp>
        <p:nvSpPr>
          <p:cNvPr id="172" name="מלבן 77">
            <a:extLst>
              <a:ext uri="{FF2B5EF4-FFF2-40B4-BE49-F238E27FC236}">
                <a16:creationId xmlns:a16="http://schemas.microsoft.com/office/drawing/2014/main" id="{D10ED8D2-08A2-4157-AEED-6F0E2B8EC1B0}"/>
              </a:ext>
            </a:extLst>
          </p:cNvPr>
          <p:cNvSpPr/>
          <p:nvPr/>
        </p:nvSpPr>
        <p:spPr bwMode="auto">
          <a:xfrm>
            <a:off x="731383" y="4125798"/>
            <a:ext cx="1294953" cy="560912"/>
          </a:xfrm>
          <a:prstGeom prst="rect">
            <a:avLst/>
          </a:prstGeom>
          <a:solidFill>
            <a:sysClr val="window" lastClr="FFFFFF"/>
          </a:solidFill>
          <a:ln w="38100" cap="flat" cmpd="sng" algn="ctr">
            <a:noFill/>
            <a:prstDash val="solid"/>
            <a:round/>
            <a:headEnd type="none" w="med" len="med"/>
            <a:tailEnd type="none" w="med" len="med"/>
          </a:ln>
          <a:effectLst>
            <a:outerShdw blurRad="50800" dist="76200" dir="2700000" algn="tl" rotWithShape="0">
              <a:sysClr val="windowText" lastClr="000000">
                <a:lumMod val="50000"/>
                <a:alpha val="40000"/>
              </a:sysClr>
            </a:outerShdw>
          </a:effectLst>
        </p:spPr>
        <p:txBody>
          <a:bodyPr vert="horz" wrap="square" lIns="91440" tIns="45720" rIns="91440" bIns="45720" numCol="1" rtl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he-IL" sz="1200" b="0" i="0" u="none" strike="noStrike" kern="0" cap="none" spc="0" normalizeH="0" baseline="0" noProof="0" dirty="0">
              <a:ln>
                <a:noFill/>
              </a:ln>
              <a:solidFill>
                <a:prstClr val="white"/>
              </a:solidFill>
              <a:effectLst/>
              <a:uLnTx/>
              <a:uFillTx/>
              <a:latin typeface="Candara" panose="020E0502030303020204" pitchFamily="34" charset="0"/>
              <a:ea typeface="MS PGothic" pitchFamily="34" charset="-128"/>
            </a:endParaRPr>
          </a:p>
        </p:txBody>
      </p:sp>
      <p:cxnSp>
        <p:nvCxnSpPr>
          <p:cNvPr id="173" name="מחבר ישר 64">
            <a:extLst>
              <a:ext uri="{FF2B5EF4-FFF2-40B4-BE49-F238E27FC236}">
                <a16:creationId xmlns:a16="http://schemas.microsoft.com/office/drawing/2014/main" id="{40B1F8CB-BF6E-4CE2-8C14-D9792BD02CF2}"/>
              </a:ext>
            </a:extLst>
          </p:cNvPr>
          <p:cNvCxnSpPr/>
          <p:nvPr/>
        </p:nvCxnSpPr>
        <p:spPr bwMode="auto">
          <a:xfrm>
            <a:off x="1394929" y="3192258"/>
            <a:ext cx="0" cy="953550"/>
          </a:xfrm>
          <a:prstGeom prst="line">
            <a:avLst/>
          </a:prstGeom>
          <a:noFill/>
          <a:ln w="12700" cap="flat" cmpd="sng" algn="ctr">
            <a:solidFill>
              <a:srgbClr val="E7E6E6">
                <a:lumMod val="50000"/>
              </a:srgbClr>
            </a:solidFill>
            <a:prstDash val="solid"/>
            <a:round/>
            <a:headEnd type="none" w="med" len="med"/>
            <a:tailEnd type="none" w="med" len="med"/>
          </a:ln>
          <a:effectLst/>
        </p:spPr>
      </p:cxnSp>
      <p:sp>
        <p:nvSpPr>
          <p:cNvPr id="174" name="Text Placeholder 9">
            <a:extLst>
              <a:ext uri="{FF2B5EF4-FFF2-40B4-BE49-F238E27FC236}">
                <a16:creationId xmlns:a16="http://schemas.microsoft.com/office/drawing/2014/main" id="{DBA539D7-530B-4EC7-9460-5BF088C9C0A7}"/>
              </a:ext>
            </a:extLst>
          </p:cNvPr>
          <p:cNvSpPr txBox="1">
            <a:spLocks/>
          </p:cNvSpPr>
          <p:nvPr/>
        </p:nvSpPr>
        <p:spPr>
          <a:xfrm>
            <a:off x="8777653" y="3848146"/>
            <a:ext cx="917259" cy="336547"/>
          </a:xfrm>
          <a:prstGeom prst="roundRect">
            <a:avLst/>
          </a:prstGeom>
          <a:noFill/>
          <a:ln>
            <a:noFill/>
          </a:ln>
          <a:effectLst/>
        </p:spPr>
        <p:txBody>
          <a:bodyPr anchor="ctr"/>
          <a:lstStyle>
            <a:defPPr>
              <a:defRPr lang="he-IL"/>
            </a:defPPr>
            <a:lvl1pPr marL="342900" marR="0" lvl="0" indent="-342900" algn="ctr" defTabSz="914400" fontAlgn="base">
              <a:lnSpc>
                <a:spcPct val="100000"/>
              </a:lnSpc>
              <a:spcBef>
                <a:spcPct val="20000"/>
              </a:spcBef>
              <a:spcAft>
                <a:spcPct val="0"/>
              </a:spcAft>
              <a:buClrTx/>
              <a:buSzTx/>
              <a:buFont typeface="Wingdings" pitchFamily="2" charset="2"/>
              <a:buNone/>
              <a:tabLst/>
              <a:defRPr sz="1000" b="0" kern="0" baseline="0">
                <a:latin typeface="Arial" pitchFamily="34" charset="0"/>
                <a:ea typeface="Arial Unicode MS"/>
                <a:cs typeface="Arial" pitchFamily="34" charset="0"/>
              </a:defRPr>
            </a:lvl1pPr>
          </a:lstStyle>
          <a:p>
            <a:pPr marL="342900" marR="0" lvl="0" indent="-342900" algn="ctr" defTabSz="914400" rtl="0" eaLnBrk="1" fontAlgn="base" latinLnBrk="0" hangingPunct="1">
              <a:lnSpc>
                <a:spcPct val="100000"/>
              </a:lnSpc>
              <a:spcBef>
                <a:spcPct val="20000"/>
              </a:spcBef>
              <a:spcAft>
                <a:spcPct val="0"/>
              </a:spcAft>
              <a:buClrTx/>
              <a:buSzTx/>
              <a:buFont typeface="Wingdings" pitchFamily="2" charset="2"/>
              <a:buNone/>
              <a:tabLst/>
              <a:defRPr/>
            </a:pPr>
            <a:r>
              <a:rPr kumimoji="0" lang="en-US" sz="1000" b="0" i="0" u="none" strike="noStrike" kern="0" cap="none" spc="0" normalizeH="0" baseline="0" noProof="0" dirty="0">
                <a:ln>
                  <a:noFill/>
                </a:ln>
                <a:solidFill>
                  <a:srgbClr val="2D4970"/>
                </a:solidFill>
                <a:effectLst/>
                <a:uLnTx/>
                <a:uFillTx/>
                <a:latin typeface="Arial" pitchFamily="34" charset="0"/>
                <a:ea typeface="Arial Unicode MS"/>
                <a:cs typeface="Arial" pitchFamily="34" charset="0"/>
              </a:rPr>
              <a:t>68.8%</a:t>
            </a:r>
          </a:p>
        </p:txBody>
      </p:sp>
      <p:pic>
        <p:nvPicPr>
          <p:cNvPr id="180" name="Picture 16" descr="Image result for mehadrin">
            <a:extLst>
              <a:ext uri="{FF2B5EF4-FFF2-40B4-BE49-F238E27FC236}">
                <a16:creationId xmlns:a16="http://schemas.microsoft.com/office/drawing/2014/main" id="{46364ADD-63B0-4D95-A1F7-F089CC34BA0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8018"/>
          <a:stretch/>
        </p:blipFill>
        <p:spPr bwMode="auto">
          <a:xfrm>
            <a:off x="4595124" y="4145166"/>
            <a:ext cx="1257420" cy="483533"/>
          </a:xfrm>
          <a:prstGeom prst="rect">
            <a:avLst/>
          </a:prstGeom>
          <a:noFill/>
          <a:extLst>
            <a:ext uri="{909E8E84-426E-40DD-AFC4-6F175D3DCCD1}">
              <a14:hiddenFill xmlns:a14="http://schemas.microsoft.com/office/drawing/2010/main">
                <a:solidFill>
                  <a:srgbClr val="FFFFFF"/>
                </a:solidFill>
              </a14:hiddenFill>
            </a:ext>
          </a:extLst>
        </p:spPr>
      </p:pic>
      <p:cxnSp>
        <p:nvCxnSpPr>
          <p:cNvPr id="181" name="מחבר ישר 64">
            <a:extLst>
              <a:ext uri="{FF2B5EF4-FFF2-40B4-BE49-F238E27FC236}">
                <a16:creationId xmlns:a16="http://schemas.microsoft.com/office/drawing/2014/main" id="{159D0B6B-84BE-4C68-A7A2-AA6E6546119D}"/>
              </a:ext>
            </a:extLst>
          </p:cNvPr>
          <p:cNvCxnSpPr/>
          <p:nvPr/>
        </p:nvCxnSpPr>
        <p:spPr bwMode="auto">
          <a:xfrm>
            <a:off x="10861904" y="3179565"/>
            <a:ext cx="0" cy="953550"/>
          </a:xfrm>
          <a:prstGeom prst="line">
            <a:avLst/>
          </a:prstGeom>
          <a:noFill/>
          <a:ln w="12700" cap="flat" cmpd="sng" algn="ctr">
            <a:solidFill>
              <a:srgbClr val="E7E6E6">
                <a:lumMod val="50000"/>
              </a:srgbClr>
            </a:solidFill>
            <a:prstDash val="solid"/>
            <a:round/>
            <a:headEnd type="none" w="med" len="med"/>
            <a:tailEnd type="none" w="med" len="med"/>
          </a:ln>
          <a:effectLst/>
        </p:spPr>
      </p:cxnSp>
      <p:sp>
        <p:nvSpPr>
          <p:cNvPr id="182" name="TextBox 181">
            <a:extLst>
              <a:ext uri="{FF2B5EF4-FFF2-40B4-BE49-F238E27FC236}">
                <a16:creationId xmlns:a16="http://schemas.microsoft.com/office/drawing/2014/main" id="{40D1F9DB-0BDF-4820-93EC-5E522EDC5F72}"/>
              </a:ext>
            </a:extLst>
          </p:cNvPr>
          <p:cNvSpPr txBox="1"/>
          <p:nvPr/>
        </p:nvSpPr>
        <p:spPr>
          <a:xfrm>
            <a:off x="815564" y="4145166"/>
            <a:ext cx="1081001" cy="470000"/>
          </a:xfrm>
          <a:prstGeom prst="rect">
            <a:avLst/>
          </a:prstGeom>
          <a:solidFill>
            <a:sysClr val="window" lastClr="FFFFFF"/>
          </a:solidFill>
          <a:ln w="12700" cap="flat" cmpd="sng" algn="ctr">
            <a:noFill/>
            <a:prstDash val="solid"/>
            <a:round/>
            <a:headEnd type="none" w="med" len="med"/>
            <a:tailEnd type="none" w="med" len="med"/>
          </a:ln>
          <a:effectLst/>
        </p:spPr>
        <p:txBody>
          <a:bodyPr vert="horz" wrap="square" lIns="91440" tIns="45720" rIns="91440" bIns="45720" numCol="1" rtlCol="1" anchor="ctr" anchorCtr="0" compatLnSpc="1">
            <a:prstTxWarp prst="textNoShape">
              <a:avLst/>
            </a:prstTxWarp>
          </a:bodyPr>
          <a:lstStyle>
            <a:defPPr>
              <a:defRPr lang="he-IL"/>
            </a:defPPr>
            <a:lvl1pPr marR="0" indent="0" algn="ctr" defTabSz="914400" rtl="0" eaLnBrk="0" fontAlgn="base" hangingPunct="0">
              <a:lnSpc>
                <a:spcPct val="100000"/>
              </a:lnSpc>
              <a:spcBef>
                <a:spcPct val="0"/>
              </a:spcBef>
              <a:spcAft>
                <a:spcPct val="0"/>
              </a:spcAft>
              <a:buClrTx/>
              <a:buSzTx/>
              <a:buFontTx/>
              <a:buNone/>
              <a:tabLst/>
              <a:defRPr kumimoji="0" sz="1200" b="0" i="0" u="none" strike="noStrike" cap="none" normalizeH="0" baseline="0">
                <a:ln>
                  <a:noFill/>
                </a:ln>
                <a:effectLst/>
                <a:latin typeface="Candara" panose="020E0502030303020204" pitchFamily="34" charset="0"/>
                <a:ea typeface="MS PGothic" pitchFamily="34" charset="-128"/>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2D4970"/>
                </a:solidFill>
                <a:effectLst/>
                <a:uLnTx/>
                <a:uFillTx/>
                <a:latin typeface="Candara" panose="020E0502030303020204" pitchFamily="34" charset="0"/>
                <a:ea typeface="MS PGothic" pitchFamily="34" charset="-128"/>
              </a:rPr>
              <a:t>Others</a:t>
            </a:r>
          </a:p>
        </p:txBody>
      </p:sp>
      <p:sp>
        <p:nvSpPr>
          <p:cNvPr id="183" name="מלבן 77">
            <a:extLst>
              <a:ext uri="{FF2B5EF4-FFF2-40B4-BE49-F238E27FC236}">
                <a16:creationId xmlns:a16="http://schemas.microsoft.com/office/drawing/2014/main" id="{972D2A46-1DFC-44EA-8AE0-D9C1686002F8}"/>
              </a:ext>
            </a:extLst>
          </p:cNvPr>
          <p:cNvSpPr/>
          <p:nvPr/>
        </p:nvSpPr>
        <p:spPr bwMode="auto">
          <a:xfrm>
            <a:off x="98907" y="5617064"/>
            <a:ext cx="1080000" cy="432000"/>
          </a:xfrm>
          <a:prstGeom prst="rect">
            <a:avLst/>
          </a:prstGeom>
          <a:solidFill>
            <a:sysClr val="window" lastClr="FFFFFF"/>
          </a:solidFill>
          <a:ln w="38100" cap="flat" cmpd="sng" algn="ctr">
            <a:noFill/>
            <a:prstDash val="solid"/>
            <a:round/>
            <a:headEnd type="none" w="med" len="med"/>
            <a:tailEnd type="none" w="med" len="med"/>
          </a:ln>
          <a:effectLst>
            <a:outerShdw blurRad="50800" dist="76200" dir="2700000" algn="tl" rotWithShape="0">
              <a:sysClr val="windowText" lastClr="000000">
                <a:lumMod val="50000"/>
                <a:alpha val="40000"/>
              </a:sysClr>
            </a:outerShdw>
          </a:effectLst>
        </p:spPr>
        <p:txBody>
          <a:bodyPr vert="horz" wrap="square" lIns="91440" tIns="45720" rIns="91440" bIns="45720" numCol="1" rtlCol="1" anchor="ctr" anchorCtr="0" compatLnSpc="1">
            <a:prstTxWarp prst="textNoShape">
              <a:avLst/>
            </a:prstTxWarp>
          </a:bodyPr>
          <a:lstStyle/>
          <a:p>
            <a:pPr algn="ctr" rtl="0" eaLnBrk="0" fontAlgn="base" hangingPunct="0">
              <a:spcBef>
                <a:spcPct val="0"/>
              </a:spcBef>
              <a:spcAft>
                <a:spcPct val="0"/>
              </a:spcAft>
              <a:defRPr/>
            </a:pPr>
            <a:endParaRPr lang="he-IL" sz="1200" kern="0" dirty="0">
              <a:solidFill>
                <a:prstClr val="white"/>
              </a:solidFill>
              <a:latin typeface="Candara" panose="020E0502030303020204" pitchFamily="34" charset="0"/>
              <a:ea typeface="MS PGothic" pitchFamily="34" charset="-128"/>
            </a:endParaRPr>
          </a:p>
        </p:txBody>
      </p:sp>
      <p:sp>
        <p:nvSpPr>
          <p:cNvPr id="184" name="TextBox 183">
            <a:extLst>
              <a:ext uri="{FF2B5EF4-FFF2-40B4-BE49-F238E27FC236}">
                <a16:creationId xmlns:a16="http://schemas.microsoft.com/office/drawing/2014/main" id="{B6F0C8D2-3A9E-4A2D-ACFB-CD5B540EADDD}"/>
              </a:ext>
            </a:extLst>
          </p:cNvPr>
          <p:cNvSpPr txBox="1"/>
          <p:nvPr/>
        </p:nvSpPr>
        <p:spPr>
          <a:xfrm>
            <a:off x="111005" y="5618808"/>
            <a:ext cx="1081001" cy="470000"/>
          </a:xfrm>
          <a:prstGeom prst="rect">
            <a:avLst/>
          </a:prstGeom>
          <a:solidFill>
            <a:sysClr val="window" lastClr="FFFFFF"/>
          </a:solidFill>
          <a:ln w="12700" cap="flat" cmpd="sng" algn="ctr">
            <a:noFill/>
            <a:prstDash val="solid"/>
            <a:round/>
            <a:headEnd type="none" w="med" len="med"/>
            <a:tailEnd type="none" w="med" len="med"/>
          </a:ln>
          <a:effectLst/>
        </p:spPr>
        <p:txBody>
          <a:bodyPr vert="horz" wrap="square" lIns="91440" tIns="45720" rIns="91440" bIns="45720" numCol="1" rtlCol="1" anchor="ctr" anchorCtr="0" compatLnSpc="1">
            <a:prstTxWarp prst="textNoShape">
              <a:avLst/>
            </a:prstTxWarp>
          </a:bodyPr>
          <a:lstStyle>
            <a:defPPr>
              <a:defRPr lang="he-IL"/>
            </a:defPPr>
            <a:lvl1pPr marR="0" indent="0" algn="ctr" defTabSz="914400" rtl="0" eaLnBrk="0" fontAlgn="base" hangingPunct="0">
              <a:lnSpc>
                <a:spcPct val="100000"/>
              </a:lnSpc>
              <a:spcBef>
                <a:spcPct val="0"/>
              </a:spcBef>
              <a:spcAft>
                <a:spcPct val="0"/>
              </a:spcAft>
              <a:buClrTx/>
              <a:buSzTx/>
              <a:buFontTx/>
              <a:buNone/>
              <a:tabLst/>
              <a:defRPr kumimoji="0" sz="1200" b="0" i="0" u="none" strike="noStrike" cap="none" normalizeH="0" baseline="0">
                <a:ln>
                  <a:noFill/>
                </a:ln>
                <a:effectLst/>
                <a:latin typeface="Candara" panose="020E0502030303020204" pitchFamily="34" charset="0"/>
                <a:ea typeface="MS PGothic" pitchFamily="34" charset="-128"/>
              </a:defRPr>
            </a:lvl1pPr>
          </a:lstStyle>
          <a:p>
            <a:pPr>
              <a:defRPr/>
            </a:pPr>
            <a:r>
              <a:rPr lang="en-US" sz="1600" b="1" kern="0" dirty="0">
                <a:solidFill>
                  <a:srgbClr val="2D4970"/>
                </a:solidFill>
                <a:latin typeface="+mj-lt"/>
              </a:rPr>
              <a:t>HSBC Tower</a:t>
            </a:r>
          </a:p>
        </p:txBody>
      </p:sp>
      <p:sp>
        <p:nvSpPr>
          <p:cNvPr id="185" name="Text Placeholder 9">
            <a:extLst>
              <a:ext uri="{FF2B5EF4-FFF2-40B4-BE49-F238E27FC236}">
                <a16:creationId xmlns:a16="http://schemas.microsoft.com/office/drawing/2014/main" id="{649B338E-63F7-42A7-ABE0-51EF6BD72034}"/>
              </a:ext>
            </a:extLst>
          </p:cNvPr>
          <p:cNvSpPr txBox="1">
            <a:spLocks/>
          </p:cNvSpPr>
          <p:nvPr/>
        </p:nvSpPr>
        <p:spPr>
          <a:xfrm>
            <a:off x="554309" y="5346592"/>
            <a:ext cx="917259" cy="336547"/>
          </a:xfrm>
          <a:prstGeom prst="roundRect">
            <a:avLst/>
          </a:prstGeom>
          <a:noFill/>
          <a:ln>
            <a:noFill/>
          </a:ln>
          <a:effectLst/>
        </p:spPr>
        <p:txBody>
          <a:bodyPr anchor="ctr"/>
          <a:lstStyle>
            <a:defPPr>
              <a:defRPr lang="he-IL"/>
            </a:defPPr>
            <a:lvl1pPr marL="342900" marR="0" lvl="0" indent="-342900" algn="ctr" defTabSz="914400" fontAlgn="base">
              <a:lnSpc>
                <a:spcPct val="100000"/>
              </a:lnSpc>
              <a:spcBef>
                <a:spcPct val="20000"/>
              </a:spcBef>
              <a:spcAft>
                <a:spcPct val="0"/>
              </a:spcAft>
              <a:buClrTx/>
              <a:buSzTx/>
              <a:buFont typeface="Wingdings" pitchFamily="2" charset="2"/>
              <a:buNone/>
              <a:tabLst/>
              <a:defRPr sz="1000" b="0" kern="0" baseline="0">
                <a:latin typeface="Arial" pitchFamily="34" charset="0"/>
                <a:ea typeface="Arial Unicode MS"/>
                <a:cs typeface="Arial" pitchFamily="34" charset="0"/>
              </a:defRPr>
            </a:lvl1pPr>
          </a:lstStyle>
          <a:p>
            <a:pPr marL="342900" marR="0" lvl="0" indent="-342900" algn="ctr" defTabSz="914400" eaLnBrk="1" fontAlgn="base" latinLnBrk="0" hangingPunct="1">
              <a:lnSpc>
                <a:spcPct val="100000"/>
              </a:lnSpc>
              <a:spcBef>
                <a:spcPct val="20000"/>
              </a:spcBef>
              <a:spcAft>
                <a:spcPct val="0"/>
              </a:spcAft>
              <a:buClrTx/>
              <a:buSzTx/>
              <a:buFont typeface="Wingdings" pitchFamily="2" charset="2"/>
              <a:buNone/>
              <a:tabLst/>
              <a:defRPr/>
            </a:pPr>
            <a:r>
              <a:rPr kumimoji="0" lang="en-US" sz="1000" b="0" i="0" u="none" strike="noStrike" kern="0" cap="none" spc="0" normalizeH="0" baseline="0" noProof="0" dirty="0">
                <a:ln>
                  <a:noFill/>
                </a:ln>
                <a:solidFill>
                  <a:srgbClr val="2D4970"/>
                </a:solidFill>
                <a:effectLst/>
                <a:uLnTx/>
                <a:uFillTx/>
                <a:latin typeface="Arial" pitchFamily="34" charset="0"/>
                <a:ea typeface="Arial Unicode MS"/>
                <a:cs typeface="Arial" pitchFamily="34" charset="0"/>
              </a:rPr>
              <a:t>100%</a:t>
            </a:r>
          </a:p>
        </p:txBody>
      </p:sp>
      <p:cxnSp>
        <p:nvCxnSpPr>
          <p:cNvPr id="186" name="מחבר ישר 64">
            <a:extLst>
              <a:ext uri="{FF2B5EF4-FFF2-40B4-BE49-F238E27FC236}">
                <a16:creationId xmlns:a16="http://schemas.microsoft.com/office/drawing/2014/main" id="{647415A8-52CA-4487-8F23-88491B18E055}"/>
              </a:ext>
            </a:extLst>
          </p:cNvPr>
          <p:cNvCxnSpPr/>
          <p:nvPr/>
        </p:nvCxnSpPr>
        <p:spPr bwMode="auto">
          <a:xfrm>
            <a:off x="811447" y="5154787"/>
            <a:ext cx="0" cy="481979"/>
          </a:xfrm>
          <a:prstGeom prst="line">
            <a:avLst/>
          </a:prstGeom>
          <a:noFill/>
          <a:ln w="12700" cap="flat" cmpd="sng" algn="ctr">
            <a:solidFill>
              <a:srgbClr val="E7E6E6">
                <a:lumMod val="50000"/>
              </a:srgbClr>
            </a:solidFill>
            <a:prstDash val="solid"/>
            <a:round/>
            <a:headEnd type="none" w="med" len="med"/>
            <a:tailEnd type="none" w="med" len="med"/>
          </a:ln>
          <a:effectLst/>
        </p:spPr>
      </p:cxnSp>
      <p:pic>
        <p:nvPicPr>
          <p:cNvPr id="2064" name="Picture 16">
            <a:extLst>
              <a:ext uri="{FF2B5EF4-FFF2-40B4-BE49-F238E27FC236}">
                <a16:creationId xmlns:a16="http://schemas.microsoft.com/office/drawing/2014/main" id="{3F944FE6-F7CC-4DCA-9134-793DF041F18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903" t="26762" r="9540" b="24831"/>
          <a:stretch/>
        </p:blipFill>
        <p:spPr bwMode="auto">
          <a:xfrm>
            <a:off x="5468352" y="5655025"/>
            <a:ext cx="783072" cy="371281"/>
          </a:xfrm>
          <a:prstGeom prst="rect">
            <a:avLst/>
          </a:prstGeom>
          <a:noFill/>
          <a:extLst>
            <a:ext uri="{909E8E84-426E-40DD-AFC4-6F175D3DCCD1}">
              <a14:hiddenFill xmlns:a14="http://schemas.microsoft.com/office/drawing/2010/main">
                <a:solidFill>
                  <a:srgbClr val="FFFFFF"/>
                </a:solidFill>
              </a14:hiddenFill>
            </a:ext>
          </a:extLst>
        </p:spPr>
      </p:pic>
      <p:cxnSp>
        <p:nvCxnSpPr>
          <p:cNvPr id="65" name="מחבר ישר 64">
            <a:extLst>
              <a:ext uri="{FF2B5EF4-FFF2-40B4-BE49-F238E27FC236}">
                <a16:creationId xmlns:a16="http://schemas.microsoft.com/office/drawing/2014/main" id="{6DEA0F15-543B-4DE0-BFA0-40D39AAC6C34}"/>
              </a:ext>
            </a:extLst>
          </p:cNvPr>
          <p:cNvCxnSpPr>
            <a:cxnSpLocks/>
          </p:cNvCxnSpPr>
          <p:nvPr/>
        </p:nvCxnSpPr>
        <p:spPr bwMode="auto">
          <a:xfrm>
            <a:off x="5866465" y="5168419"/>
            <a:ext cx="0" cy="438791"/>
          </a:xfrm>
          <a:prstGeom prst="line">
            <a:avLst/>
          </a:prstGeom>
          <a:noFill/>
          <a:ln w="12700" cap="flat" cmpd="sng" algn="ctr">
            <a:solidFill>
              <a:srgbClr val="E7E6E6">
                <a:lumMod val="50000"/>
              </a:srgbClr>
            </a:solidFill>
            <a:prstDash val="solid"/>
            <a:round/>
            <a:headEnd type="none" w="med" len="med"/>
            <a:tailEnd type="none" w="med" len="med"/>
          </a:ln>
          <a:effectLst/>
        </p:spPr>
      </p:cxnSp>
      <p:sp>
        <p:nvSpPr>
          <p:cNvPr id="67" name="Text Placeholder 9">
            <a:extLst>
              <a:ext uri="{FF2B5EF4-FFF2-40B4-BE49-F238E27FC236}">
                <a16:creationId xmlns:a16="http://schemas.microsoft.com/office/drawing/2014/main" id="{193E6B10-3B5F-4A2D-9C30-0ECEC1245C4B}"/>
              </a:ext>
            </a:extLst>
          </p:cNvPr>
          <p:cNvSpPr txBox="1">
            <a:spLocks/>
          </p:cNvSpPr>
          <p:nvPr/>
        </p:nvSpPr>
        <p:spPr>
          <a:xfrm>
            <a:off x="5607987" y="5346592"/>
            <a:ext cx="917259" cy="336547"/>
          </a:xfrm>
          <a:prstGeom prst="roundRect">
            <a:avLst/>
          </a:prstGeom>
          <a:noFill/>
          <a:ln>
            <a:noFill/>
          </a:ln>
          <a:effectLst/>
        </p:spPr>
        <p:txBody>
          <a:bodyPr anchor="ctr"/>
          <a:lstStyle>
            <a:defPPr>
              <a:defRPr lang="he-IL"/>
            </a:defPPr>
            <a:lvl1pPr marL="342900" marR="0" lvl="0" indent="-342900" algn="ctr" defTabSz="914400" fontAlgn="base">
              <a:lnSpc>
                <a:spcPct val="100000"/>
              </a:lnSpc>
              <a:spcBef>
                <a:spcPct val="20000"/>
              </a:spcBef>
              <a:spcAft>
                <a:spcPct val="0"/>
              </a:spcAft>
              <a:buClrTx/>
              <a:buSzTx/>
              <a:buFont typeface="Wingdings" pitchFamily="2" charset="2"/>
              <a:buNone/>
              <a:tabLst/>
              <a:defRPr sz="1000" b="0" kern="0" baseline="0">
                <a:latin typeface="Arial" pitchFamily="34" charset="0"/>
                <a:ea typeface="Arial Unicode MS"/>
                <a:cs typeface="Arial" pitchFamily="34" charset="0"/>
              </a:defRPr>
            </a:lvl1pPr>
          </a:lstStyle>
          <a:p>
            <a:pPr marL="342900" marR="0" lvl="0" indent="-342900" algn="ctr" defTabSz="914400" eaLnBrk="1" fontAlgn="base" latinLnBrk="0" hangingPunct="1">
              <a:lnSpc>
                <a:spcPct val="100000"/>
              </a:lnSpc>
              <a:spcBef>
                <a:spcPct val="20000"/>
              </a:spcBef>
              <a:spcAft>
                <a:spcPct val="0"/>
              </a:spcAft>
              <a:buClrTx/>
              <a:buSzTx/>
              <a:buFont typeface="Wingdings" pitchFamily="2" charset="2"/>
              <a:buNone/>
              <a:tabLst/>
              <a:defRPr/>
            </a:pPr>
            <a:r>
              <a:rPr kumimoji="0" lang="en-US" sz="1000" b="0" i="0" u="none" strike="noStrike" kern="0" cap="none" spc="0" normalizeH="0" baseline="0" noProof="0" dirty="0">
                <a:ln>
                  <a:noFill/>
                </a:ln>
                <a:solidFill>
                  <a:srgbClr val="2D4970"/>
                </a:solidFill>
                <a:effectLst/>
                <a:uLnTx/>
                <a:uFillTx/>
                <a:latin typeface="Arial" pitchFamily="34" charset="0"/>
                <a:ea typeface="Arial Unicode MS"/>
                <a:cs typeface="Arial" pitchFamily="34" charset="0"/>
              </a:rPr>
              <a:t>100%</a:t>
            </a:r>
          </a:p>
        </p:txBody>
      </p:sp>
      <p:sp>
        <p:nvSpPr>
          <p:cNvPr id="9" name="Slide Number Placeholder 8">
            <a:extLst>
              <a:ext uri="{FF2B5EF4-FFF2-40B4-BE49-F238E27FC236}">
                <a16:creationId xmlns:a16="http://schemas.microsoft.com/office/drawing/2014/main" id="{7E7BEC02-F5F0-4D3B-BD4D-BBD703CFA92A}"/>
              </a:ext>
            </a:extLst>
          </p:cNvPr>
          <p:cNvSpPr>
            <a:spLocks noGrp="1"/>
          </p:cNvSpPr>
          <p:nvPr>
            <p:ph type="sldNum" sz="quarter" idx="12"/>
          </p:nvPr>
        </p:nvSpPr>
        <p:spPr/>
        <p:txBody>
          <a:bodyPr/>
          <a:lstStyle/>
          <a:p>
            <a:fld id="{21ECAC3A-612C-4331-BEF6-5895BFC3339A}" type="slidenum">
              <a:rPr lang="he-IL">
                <a:solidFill>
                  <a:schemeClr val="bg2"/>
                </a:solidFill>
              </a:rPr>
              <a:t>5</a:t>
            </a:fld>
            <a:endParaRPr lang="he-IL" dirty="0">
              <a:solidFill>
                <a:schemeClr val="bg2"/>
              </a:solidFill>
            </a:endParaRPr>
          </a:p>
        </p:txBody>
      </p:sp>
      <p:pic>
        <p:nvPicPr>
          <p:cNvPr id="72" name="Picture 71" descr="A picture containing plate, food&#10;&#10;Description automatically generated">
            <a:extLst>
              <a:ext uri="{FF2B5EF4-FFF2-40B4-BE49-F238E27FC236}">
                <a16:creationId xmlns:a16="http://schemas.microsoft.com/office/drawing/2014/main" id="{68AC6F54-D2B7-44BD-984D-034B92E78B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96218" y="5655319"/>
            <a:ext cx="832619" cy="408346"/>
          </a:xfrm>
          <a:prstGeom prst="rect">
            <a:avLst/>
          </a:prstGeom>
        </p:spPr>
      </p:pic>
      <p:pic>
        <p:nvPicPr>
          <p:cNvPr id="73" name="Picture 72" descr="Logo&#10;&#10;Description automatically generated">
            <a:extLst>
              <a:ext uri="{FF2B5EF4-FFF2-40B4-BE49-F238E27FC236}">
                <a16:creationId xmlns:a16="http://schemas.microsoft.com/office/drawing/2014/main" id="{F2991236-E2FB-4038-BA45-071ED9C708B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62267" y="5639904"/>
            <a:ext cx="729239" cy="450977"/>
          </a:xfrm>
          <a:prstGeom prst="rect">
            <a:avLst/>
          </a:prstGeom>
        </p:spPr>
      </p:pic>
      <p:pic>
        <p:nvPicPr>
          <p:cNvPr id="1026" name="Picture 2" descr="Applying defense tech to the business of advancement | RDC">
            <a:extLst>
              <a:ext uri="{FF2B5EF4-FFF2-40B4-BE49-F238E27FC236}">
                <a16:creationId xmlns:a16="http://schemas.microsoft.com/office/drawing/2014/main" id="{8394E674-0626-451B-B3B4-6F2E9DA9D09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3120" t="17977" r="15849" b="14218"/>
          <a:stretch/>
        </p:blipFill>
        <p:spPr bwMode="auto">
          <a:xfrm>
            <a:off x="6658155" y="5637019"/>
            <a:ext cx="900475" cy="454517"/>
          </a:xfrm>
          <a:prstGeom prst="rect">
            <a:avLst/>
          </a:prstGeom>
          <a:noFill/>
          <a:extLst>
            <a:ext uri="{909E8E84-426E-40DD-AFC4-6F175D3DCCD1}">
              <a14:hiddenFill xmlns:a14="http://schemas.microsoft.com/office/drawing/2010/main">
                <a:solidFill>
                  <a:srgbClr val="FFFFFF"/>
                </a:solidFill>
              </a14:hiddenFill>
            </a:ext>
          </a:extLst>
        </p:spPr>
      </p:pic>
      <p:cxnSp>
        <p:nvCxnSpPr>
          <p:cNvPr id="86" name="מחבר ישר 67">
            <a:extLst>
              <a:ext uri="{FF2B5EF4-FFF2-40B4-BE49-F238E27FC236}">
                <a16:creationId xmlns:a16="http://schemas.microsoft.com/office/drawing/2014/main" id="{92735AE9-E766-4330-A4E9-72B2312FA4E4}"/>
              </a:ext>
            </a:extLst>
          </p:cNvPr>
          <p:cNvCxnSpPr>
            <a:cxnSpLocks/>
          </p:cNvCxnSpPr>
          <p:nvPr/>
        </p:nvCxnSpPr>
        <p:spPr bwMode="auto">
          <a:xfrm>
            <a:off x="10099748" y="5168419"/>
            <a:ext cx="1445011" cy="0"/>
          </a:xfrm>
          <a:prstGeom prst="line">
            <a:avLst/>
          </a:prstGeom>
          <a:noFill/>
          <a:ln w="12700" cap="flat" cmpd="sng" algn="ctr">
            <a:solidFill>
              <a:srgbClr val="E7E6E6">
                <a:lumMod val="50000"/>
              </a:srgbClr>
            </a:solidFill>
            <a:prstDash val="solid"/>
            <a:round/>
            <a:headEnd type="none" w="med" len="med"/>
            <a:tailEnd type="none" w="med" len="med"/>
          </a:ln>
          <a:effectLst/>
        </p:spPr>
      </p:cxnSp>
      <p:cxnSp>
        <p:nvCxnSpPr>
          <p:cNvPr id="90" name="מחבר ישר 64">
            <a:extLst>
              <a:ext uri="{FF2B5EF4-FFF2-40B4-BE49-F238E27FC236}">
                <a16:creationId xmlns:a16="http://schemas.microsoft.com/office/drawing/2014/main" id="{C79FA84E-61AC-43C7-9B91-6A269FB7CA9C}"/>
              </a:ext>
            </a:extLst>
          </p:cNvPr>
          <p:cNvCxnSpPr>
            <a:cxnSpLocks/>
          </p:cNvCxnSpPr>
          <p:nvPr/>
        </p:nvCxnSpPr>
        <p:spPr bwMode="auto">
          <a:xfrm>
            <a:off x="10099748" y="5168419"/>
            <a:ext cx="0" cy="438791"/>
          </a:xfrm>
          <a:prstGeom prst="line">
            <a:avLst/>
          </a:prstGeom>
          <a:noFill/>
          <a:ln w="12700" cap="flat" cmpd="sng" algn="ctr">
            <a:solidFill>
              <a:srgbClr val="E7E6E6">
                <a:lumMod val="50000"/>
              </a:srgbClr>
            </a:solidFill>
            <a:prstDash val="solid"/>
            <a:round/>
            <a:headEnd type="none" w="med" len="med"/>
            <a:tailEnd type="none" w="med" len="med"/>
          </a:ln>
          <a:effectLst/>
        </p:spPr>
      </p:cxnSp>
      <p:sp>
        <p:nvSpPr>
          <p:cNvPr id="91" name="Text Placeholder 9">
            <a:extLst>
              <a:ext uri="{FF2B5EF4-FFF2-40B4-BE49-F238E27FC236}">
                <a16:creationId xmlns:a16="http://schemas.microsoft.com/office/drawing/2014/main" id="{8D8F2864-6E3E-4636-A2D9-DFA7BBEEB60A}"/>
              </a:ext>
            </a:extLst>
          </p:cNvPr>
          <p:cNvSpPr txBox="1">
            <a:spLocks/>
          </p:cNvSpPr>
          <p:nvPr/>
        </p:nvSpPr>
        <p:spPr>
          <a:xfrm>
            <a:off x="9838297" y="5346592"/>
            <a:ext cx="917259" cy="336547"/>
          </a:xfrm>
          <a:prstGeom prst="roundRect">
            <a:avLst/>
          </a:prstGeom>
          <a:noFill/>
          <a:ln>
            <a:noFill/>
          </a:ln>
          <a:effectLst/>
        </p:spPr>
        <p:txBody>
          <a:bodyPr anchor="ctr"/>
          <a:lstStyle>
            <a:defPPr>
              <a:defRPr lang="he-IL"/>
            </a:defPPr>
            <a:lvl1pPr marL="342900" marR="0" lvl="0" indent="-342900" algn="ctr" defTabSz="914400" fontAlgn="base">
              <a:lnSpc>
                <a:spcPct val="100000"/>
              </a:lnSpc>
              <a:spcBef>
                <a:spcPct val="20000"/>
              </a:spcBef>
              <a:spcAft>
                <a:spcPct val="0"/>
              </a:spcAft>
              <a:buClrTx/>
              <a:buSzTx/>
              <a:buFont typeface="Wingdings" pitchFamily="2" charset="2"/>
              <a:buNone/>
              <a:tabLst/>
              <a:defRPr sz="1000" b="0" kern="0" baseline="0">
                <a:latin typeface="Arial" pitchFamily="34" charset="0"/>
                <a:ea typeface="Arial Unicode MS"/>
                <a:cs typeface="Arial" pitchFamily="34" charset="0"/>
              </a:defRPr>
            </a:lvl1pPr>
          </a:lstStyle>
          <a:p>
            <a:pPr marL="342900" marR="0" lvl="0" indent="-342900" algn="ctr" defTabSz="914400" rtl="0" eaLnBrk="1" fontAlgn="base" latinLnBrk="0" hangingPunct="1">
              <a:lnSpc>
                <a:spcPct val="100000"/>
              </a:lnSpc>
              <a:spcBef>
                <a:spcPct val="20000"/>
              </a:spcBef>
              <a:spcAft>
                <a:spcPct val="0"/>
              </a:spcAft>
              <a:buClrTx/>
              <a:buSzTx/>
              <a:buFont typeface="Wingdings" pitchFamily="2" charset="2"/>
              <a:buNone/>
              <a:tabLst/>
              <a:defRPr/>
            </a:pPr>
            <a:r>
              <a:rPr kumimoji="0" lang="en-US" sz="1000" b="0" i="0" u="none" strike="noStrike" kern="0" cap="none" spc="0" normalizeH="0" baseline="0" noProof="0" dirty="0">
                <a:ln>
                  <a:noFill/>
                </a:ln>
                <a:solidFill>
                  <a:srgbClr val="2D4970"/>
                </a:solidFill>
                <a:effectLst/>
                <a:uLnTx/>
                <a:uFillTx/>
                <a:latin typeface="Arial" pitchFamily="34" charset="0"/>
                <a:ea typeface="Arial Unicode MS"/>
                <a:cs typeface="Arial" pitchFamily="34" charset="0"/>
              </a:rPr>
              <a:t>35%</a:t>
            </a:r>
          </a:p>
        </p:txBody>
      </p:sp>
      <p:sp>
        <p:nvSpPr>
          <p:cNvPr id="93" name="Text Placeholder 9">
            <a:extLst>
              <a:ext uri="{FF2B5EF4-FFF2-40B4-BE49-F238E27FC236}">
                <a16:creationId xmlns:a16="http://schemas.microsoft.com/office/drawing/2014/main" id="{70BFB2E3-FD2C-41DA-86E1-E8A8D1E83001}"/>
              </a:ext>
            </a:extLst>
          </p:cNvPr>
          <p:cNvSpPr txBox="1">
            <a:spLocks/>
          </p:cNvSpPr>
          <p:nvPr/>
        </p:nvSpPr>
        <p:spPr>
          <a:xfrm>
            <a:off x="11277409" y="5346592"/>
            <a:ext cx="917259" cy="336547"/>
          </a:xfrm>
          <a:prstGeom prst="roundRect">
            <a:avLst/>
          </a:prstGeom>
          <a:noFill/>
          <a:ln>
            <a:noFill/>
          </a:ln>
          <a:effectLst/>
        </p:spPr>
        <p:txBody>
          <a:bodyPr anchor="ctr"/>
          <a:lstStyle>
            <a:defPPr>
              <a:defRPr lang="he-IL"/>
            </a:defPPr>
            <a:lvl1pPr marL="342900" marR="0" lvl="0" indent="-342900" algn="ctr" defTabSz="914400" fontAlgn="base">
              <a:lnSpc>
                <a:spcPct val="100000"/>
              </a:lnSpc>
              <a:spcBef>
                <a:spcPct val="20000"/>
              </a:spcBef>
              <a:spcAft>
                <a:spcPct val="0"/>
              </a:spcAft>
              <a:buClrTx/>
              <a:buSzTx/>
              <a:buFont typeface="Wingdings" pitchFamily="2" charset="2"/>
              <a:buNone/>
              <a:tabLst/>
              <a:defRPr sz="1000" b="0" kern="0" baseline="0">
                <a:latin typeface="Arial" pitchFamily="34" charset="0"/>
                <a:ea typeface="Arial Unicode MS"/>
                <a:cs typeface="Arial" pitchFamily="34" charset="0"/>
              </a:defRPr>
            </a:lvl1pPr>
          </a:lstStyle>
          <a:p>
            <a:pPr marL="342900" marR="0" lvl="0" indent="-342900" algn="ctr" defTabSz="914400" rtl="0" eaLnBrk="1" fontAlgn="base" latinLnBrk="0" hangingPunct="1">
              <a:lnSpc>
                <a:spcPct val="100000"/>
              </a:lnSpc>
              <a:spcBef>
                <a:spcPct val="20000"/>
              </a:spcBef>
              <a:spcAft>
                <a:spcPct val="0"/>
              </a:spcAft>
              <a:buClrTx/>
              <a:buSzTx/>
              <a:buFont typeface="Wingdings" pitchFamily="2" charset="2"/>
              <a:buNone/>
              <a:tabLst/>
              <a:defRPr/>
            </a:pPr>
            <a:r>
              <a:rPr kumimoji="0" lang="en-US" sz="1000" b="0" i="0" u="none" strike="noStrike" kern="0" cap="none" spc="0" normalizeH="0" baseline="0" noProof="0" dirty="0">
                <a:ln>
                  <a:noFill/>
                </a:ln>
                <a:solidFill>
                  <a:srgbClr val="2D4970"/>
                </a:solidFill>
                <a:effectLst/>
                <a:uLnTx/>
                <a:uFillTx/>
                <a:latin typeface="Arial" pitchFamily="34" charset="0"/>
                <a:ea typeface="Arial Unicode MS"/>
                <a:cs typeface="Arial" pitchFamily="34" charset="0"/>
              </a:rPr>
              <a:t>100%</a:t>
            </a:r>
          </a:p>
        </p:txBody>
      </p:sp>
      <p:cxnSp>
        <p:nvCxnSpPr>
          <p:cNvPr id="98" name="מחבר ישר 64">
            <a:extLst>
              <a:ext uri="{FF2B5EF4-FFF2-40B4-BE49-F238E27FC236}">
                <a16:creationId xmlns:a16="http://schemas.microsoft.com/office/drawing/2014/main" id="{B26B79A2-5B1A-406E-AE1B-D5B274DCE54F}"/>
              </a:ext>
            </a:extLst>
          </p:cNvPr>
          <p:cNvCxnSpPr>
            <a:cxnSpLocks/>
            <a:stCxn id="144" idx="2"/>
          </p:cNvCxnSpPr>
          <p:nvPr/>
        </p:nvCxnSpPr>
        <p:spPr bwMode="auto">
          <a:xfrm>
            <a:off x="6066616" y="2514619"/>
            <a:ext cx="0" cy="684142"/>
          </a:xfrm>
          <a:prstGeom prst="line">
            <a:avLst/>
          </a:prstGeom>
          <a:noFill/>
          <a:ln w="12700" cap="flat" cmpd="sng" algn="ctr">
            <a:solidFill>
              <a:srgbClr val="E7E6E6">
                <a:lumMod val="50000"/>
              </a:srgbClr>
            </a:solidFill>
            <a:prstDash val="solid"/>
            <a:round/>
            <a:headEnd type="none" w="med" len="med"/>
            <a:tailEnd type="none" w="med" len="med"/>
          </a:ln>
          <a:effectLst/>
        </p:spPr>
      </p:cxnSp>
      <p:sp>
        <p:nvSpPr>
          <p:cNvPr id="105" name="Text Placeholder 9">
            <a:extLst>
              <a:ext uri="{FF2B5EF4-FFF2-40B4-BE49-F238E27FC236}">
                <a16:creationId xmlns:a16="http://schemas.microsoft.com/office/drawing/2014/main" id="{9F871C9F-AD88-4B60-952E-31355E03429C}"/>
              </a:ext>
            </a:extLst>
          </p:cNvPr>
          <p:cNvSpPr txBox="1">
            <a:spLocks/>
          </p:cNvSpPr>
          <p:nvPr/>
        </p:nvSpPr>
        <p:spPr>
          <a:xfrm>
            <a:off x="6852980" y="5346592"/>
            <a:ext cx="917259" cy="336547"/>
          </a:xfrm>
          <a:prstGeom prst="roundRect">
            <a:avLst/>
          </a:prstGeom>
          <a:noFill/>
          <a:ln>
            <a:noFill/>
          </a:ln>
          <a:effectLst/>
        </p:spPr>
        <p:txBody>
          <a:bodyPr anchor="ctr"/>
          <a:lstStyle>
            <a:defPPr>
              <a:defRPr lang="he-IL"/>
            </a:defPPr>
            <a:lvl1pPr marL="342900" marR="0" lvl="0" indent="-342900" algn="ctr" defTabSz="914400" fontAlgn="base">
              <a:lnSpc>
                <a:spcPct val="100000"/>
              </a:lnSpc>
              <a:spcBef>
                <a:spcPct val="20000"/>
              </a:spcBef>
              <a:spcAft>
                <a:spcPct val="0"/>
              </a:spcAft>
              <a:buClrTx/>
              <a:buSzTx/>
              <a:buFont typeface="Wingdings" pitchFamily="2" charset="2"/>
              <a:buNone/>
              <a:tabLst/>
              <a:defRPr sz="1000" b="0" kern="0" baseline="0">
                <a:latin typeface="Arial" pitchFamily="34" charset="0"/>
                <a:ea typeface="Arial Unicode MS"/>
                <a:cs typeface="Arial" pitchFamily="34" charset="0"/>
              </a:defRPr>
            </a:lvl1pPr>
          </a:lstStyle>
          <a:p>
            <a:pPr marL="342900" marR="0" lvl="0" indent="-342900" algn="ctr" defTabSz="914400" rtl="0" eaLnBrk="1" fontAlgn="base" latinLnBrk="0" hangingPunct="1">
              <a:lnSpc>
                <a:spcPct val="100000"/>
              </a:lnSpc>
              <a:spcBef>
                <a:spcPct val="20000"/>
              </a:spcBef>
              <a:spcAft>
                <a:spcPct val="0"/>
              </a:spcAft>
              <a:buClrTx/>
              <a:buSzTx/>
              <a:buFont typeface="Wingdings" pitchFamily="2" charset="2"/>
              <a:buNone/>
              <a:tabLst/>
              <a:defRPr/>
            </a:pPr>
            <a:r>
              <a:rPr kumimoji="0" lang="en-US" sz="1000" b="0" i="0" u="none" strike="noStrike" kern="0" cap="none" spc="0" normalizeH="0" baseline="0" noProof="0" dirty="0">
                <a:ln>
                  <a:noFill/>
                </a:ln>
                <a:solidFill>
                  <a:srgbClr val="2D4970"/>
                </a:solidFill>
                <a:effectLst/>
                <a:uLnTx/>
                <a:uFillTx/>
                <a:latin typeface="Arial" pitchFamily="34" charset="0"/>
                <a:ea typeface="Arial Unicode MS"/>
                <a:cs typeface="Arial" pitchFamily="34" charset="0"/>
              </a:rPr>
              <a:t>50.1%</a:t>
            </a:r>
          </a:p>
        </p:txBody>
      </p:sp>
      <p:pic>
        <p:nvPicPr>
          <p:cNvPr id="68" name="Picture 4">
            <a:extLst>
              <a:ext uri="{FF2B5EF4-FFF2-40B4-BE49-F238E27FC236}">
                <a16:creationId xmlns:a16="http://schemas.microsoft.com/office/drawing/2014/main" id="{6C639893-A4FF-49E0-B66D-6638899E7319}"/>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8555537" y="4180309"/>
            <a:ext cx="868735" cy="464551"/>
          </a:xfrm>
          <a:prstGeom prst="rect">
            <a:avLst/>
          </a:prstGeom>
          <a:noFill/>
          <a:ln w="9525">
            <a:noFill/>
            <a:miter lim="800000"/>
            <a:headEnd/>
            <a:tailEnd/>
          </a:ln>
        </p:spPr>
      </p:pic>
      <p:pic>
        <p:nvPicPr>
          <p:cNvPr id="69" name="Picture 68" descr="A picture containing drawing&#10;&#10;Description automatically generated">
            <a:extLst>
              <a:ext uri="{FF2B5EF4-FFF2-40B4-BE49-F238E27FC236}">
                <a16:creationId xmlns:a16="http://schemas.microsoft.com/office/drawing/2014/main" id="{3D9A83BB-5FAA-40AB-8E92-11524166293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309204" y="4173754"/>
            <a:ext cx="1080000" cy="503596"/>
          </a:xfrm>
          <a:prstGeom prst="rect">
            <a:avLst/>
          </a:prstGeom>
        </p:spPr>
      </p:pic>
      <p:pic>
        <p:nvPicPr>
          <p:cNvPr id="70" name="Picture 69" descr="Logo&#10;&#10;Description automatically generated">
            <a:extLst>
              <a:ext uri="{FF2B5EF4-FFF2-40B4-BE49-F238E27FC236}">
                <a16:creationId xmlns:a16="http://schemas.microsoft.com/office/drawing/2014/main" id="{41CF0171-744B-4DBA-97D5-3007015DD6C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06715" y="4253746"/>
            <a:ext cx="1166137" cy="281604"/>
          </a:xfrm>
          <a:prstGeom prst="rect">
            <a:avLst/>
          </a:prstGeom>
        </p:spPr>
      </p:pic>
      <p:pic>
        <p:nvPicPr>
          <p:cNvPr id="71" name="Picture 6" descr="Image result for gav yam">
            <a:extLst>
              <a:ext uri="{FF2B5EF4-FFF2-40B4-BE49-F238E27FC236}">
                <a16:creationId xmlns:a16="http://schemas.microsoft.com/office/drawing/2014/main" id="{AEC9F1F1-7478-4651-88E5-F9F8DC6573E9}"/>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2738767" y="5632267"/>
            <a:ext cx="1030261" cy="371455"/>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76">
            <a:extLst>
              <a:ext uri="{FF2B5EF4-FFF2-40B4-BE49-F238E27FC236}">
                <a16:creationId xmlns:a16="http://schemas.microsoft.com/office/drawing/2014/main" id="{590EBA78-185B-4AC2-AA64-819A1FF096DD}"/>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4998" t="34133" r="4848" b="36643"/>
          <a:stretch/>
        </p:blipFill>
        <p:spPr>
          <a:xfrm>
            <a:off x="4128469" y="5687772"/>
            <a:ext cx="900475" cy="338193"/>
          </a:xfrm>
          <a:prstGeom prst="rect">
            <a:avLst/>
          </a:prstGeom>
        </p:spPr>
      </p:pic>
      <p:sp>
        <p:nvSpPr>
          <p:cNvPr id="78" name="מלבן 3">
            <a:extLst>
              <a:ext uri="{FF2B5EF4-FFF2-40B4-BE49-F238E27FC236}">
                <a16:creationId xmlns:a16="http://schemas.microsoft.com/office/drawing/2014/main" id="{05E8FEFB-6ABA-4F80-AF88-F663D801079C}"/>
              </a:ext>
            </a:extLst>
          </p:cNvPr>
          <p:cNvSpPr/>
          <p:nvPr/>
        </p:nvSpPr>
        <p:spPr>
          <a:xfrm>
            <a:off x="505439" y="415274"/>
            <a:ext cx="4767450" cy="4750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t"/>
          <a:lstStyle/>
          <a:p>
            <a:pPr algn="just" rtl="0"/>
            <a:r>
              <a:rPr lang="en-US" sz="3200" spc="-110" dirty="0">
                <a:solidFill>
                  <a:srgbClr val="2B4B71"/>
                </a:solidFill>
                <a:latin typeface="Futura Std Book" panose="020B0502020204020303" pitchFamily="34" charset="0"/>
              </a:rPr>
              <a:t>Holding Structure</a:t>
            </a:r>
          </a:p>
        </p:txBody>
      </p:sp>
      <p:cxnSp>
        <p:nvCxnSpPr>
          <p:cNvPr id="79" name="מחבר ישר 37">
            <a:extLst>
              <a:ext uri="{FF2B5EF4-FFF2-40B4-BE49-F238E27FC236}">
                <a16:creationId xmlns:a16="http://schemas.microsoft.com/office/drawing/2014/main" id="{74A3CA37-E0CA-4708-9F7B-5E56E9152BA4}"/>
              </a:ext>
            </a:extLst>
          </p:cNvPr>
          <p:cNvCxnSpPr>
            <a:cxnSpLocks/>
          </p:cNvCxnSpPr>
          <p:nvPr/>
        </p:nvCxnSpPr>
        <p:spPr>
          <a:xfrm flipV="1">
            <a:off x="638174" y="890337"/>
            <a:ext cx="2759367" cy="2902"/>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97998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תמונה 5">
            <a:extLst>
              <a:ext uri="{FF2B5EF4-FFF2-40B4-BE49-F238E27FC236}">
                <a16:creationId xmlns:a16="http://schemas.microsoft.com/office/drawing/2014/main" id="{3773612B-D402-497E-BC08-5ADFB440D252}"/>
              </a:ext>
            </a:extLst>
          </p:cNvPr>
          <p:cNvPicPr>
            <a:picLocks noChangeAspect="1"/>
          </p:cNvPicPr>
          <p:nvPr/>
        </p:nvPicPr>
        <p:blipFill>
          <a:blip r:embed="rId2"/>
          <a:stretch>
            <a:fillRect/>
          </a:stretch>
        </p:blipFill>
        <p:spPr>
          <a:xfrm>
            <a:off x="10440021" y="146915"/>
            <a:ext cx="1540314" cy="198519"/>
          </a:xfrm>
          <a:prstGeom prst="rect">
            <a:avLst/>
          </a:prstGeom>
        </p:spPr>
      </p:pic>
      <p:pic>
        <p:nvPicPr>
          <p:cNvPr id="11" name="Picture 10">
            <a:extLst>
              <a:ext uri="{FF2B5EF4-FFF2-40B4-BE49-F238E27FC236}">
                <a16:creationId xmlns:a16="http://schemas.microsoft.com/office/drawing/2014/main" id="{566F784F-8FD7-4F39-890A-5886363707A3}"/>
              </a:ext>
            </a:extLst>
          </p:cNvPr>
          <p:cNvPicPr>
            <a:picLocks noChangeAspect="1"/>
          </p:cNvPicPr>
          <p:nvPr/>
        </p:nvPicPr>
        <p:blipFill>
          <a:blip r:embed="rId3"/>
          <a:stretch>
            <a:fillRect/>
          </a:stretch>
        </p:blipFill>
        <p:spPr>
          <a:xfrm>
            <a:off x="8635042" y="491328"/>
            <a:ext cx="2866804" cy="3187915"/>
          </a:xfrm>
          <a:prstGeom prst="rect">
            <a:avLst/>
          </a:prstGeom>
          <a:effectLst>
            <a:outerShdw blurRad="50800" dist="50800" dir="5400000" algn="ctr" rotWithShape="0">
              <a:srgbClr val="000000"/>
            </a:outerShdw>
            <a:reflection stA="68000" endPos="65000" dist="50800" dir="5400000" sy="-100000" algn="bl" rotWithShape="0"/>
          </a:effectLst>
        </p:spPr>
      </p:pic>
      <p:sp>
        <p:nvSpPr>
          <p:cNvPr id="28" name="קשת מלאה 25">
            <a:extLst>
              <a:ext uri="{FF2B5EF4-FFF2-40B4-BE49-F238E27FC236}">
                <a16:creationId xmlns:a16="http://schemas.microsoft.com/office/drawing/2014/main" id="{B336FD82-D908-418E-A32A-6DB26A90A446}"/>
              </a:ext>
            </a:extLst>
          </p:cNvPr>
          <p:cNvSpPr/>
          <p:nvPr/>
        </p:nvSpPr>
        <p:spPr>
          <a:xfrm>
            <a:off x="664270" y="1595416"/>
            <a:ext cx="145319" cy="153213"/>
          </a:xfrm>
          <a:prstGeom prst="blockArc">
            <a:avLst>
              <a:gd name="adj1" fmla="val 3309100"/>
              <a:gd name="adj2" fmla="val 1661761"/>
              <a:gd name="adj3" fmla="val 16851"/>
            </a:avLst>
          </a:prstGeom>
          <a:solidFill>
            <a:srgbClr val="2D497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schemeClr val="tx1"/>
              </a:solidFill>
            </a:endParaRPr>
          </a:p>
        </p:txBody>
      </p:sp>
      <p:sp>
        <p:nvSpPr>
          <p:cNvPr id="2" name="Rectangle 1">
            <a:extLst>
              <a:ext uri="{FF2B5EF4-FFF2-40B4-BE49-F238E27FC236}">
                <a16:creationId xmlns:a16="http://schemas.microsoft.com/office/drawing/2014/main" id="{966B51F8-F304-479E-A114-36ECC2B93E72}"/>
              </a:ext>
            </a:extLst>
          </p:cNvPr>
          <p:cNvSpPr/>
          <p:nvPr/>
        </p:nvSpPr>
        <p:spPr>
          <a:xfrm>
            <a:off x="944905" y="1486924"/>
            <a:ext cx="6765750" cy="5220019"/>
          </a:xfrm>
          <a:prstGeom prst="rect">
            <a:avLst/>
          </a:prstGeom>
        </p:spPr>
        <p:txBody>
          <a:bodyPr wrap="square">
            <a:spAutoFit/>
          </a:bodyPr>
          <a:lstStyle/>
          <a:p>
            <a:pPr algn="l" rtl="0">
              <a:lnSpc>
                <a:spcPct val="150000"/>
              </a:lnSpc>
              <a:spcAft>
                <a:spcPts val="600"/>
              </a:spcAft>
            </a:pPr>
            <a:r>
              <a:rPr lang="en-US" sz="1200" dirty="0">
                <a:solidFill>
                  <a:schemeClr val="bg1">
                    <a:lumMod val="65000"/>
                    <a:lumOff val="35000"/>
                  </a:schemeClr>
                </a:solidFill>
                <a:latin typeface="Futura Std Book" panose="020B0502020204020303"/>
                <a:cs typeface="Aa_TypoCellcom Bold" panose="02020803050405020304" pitchFamily="18" charset="-79"/>
              </a:rPr>
              <a:t>A Leading Real Estate company operates in income-producing real estate in Israel and abroad , as well as residential development and urban renewal</a:t>
            </a:r>
          </a:p>
          <a:p>
            <a:pPr marL="0" lvl="1" algn="l" rtl="0">
              <a:lnSpc>
                <a:spcPct val="150000"/>
              </a:lnSpc>
              <a:spcAft>
                <a:spcPts val="600"/>
              </a:spcAft>
              <a:buClr>
                <a:srgbClr val="006600"/>
              </a:buClr>
            </a:pPr>
            <a:r>
              <a:rPr lang="en-US" sz="1200" dirty="0">
                <a:solidFill>
                  <a:schemeClr val="bg1">
                    <a:lumMod val="65000"/>
                    <a:lumOff val="35000"/>
                  </a:schemeClr>
                </a:solidFill>
                <a:latin typeface="Futura Std Book" panose="020B0502020204020303"/>
                <a:cs typeface="Aa_TypoCellcom Bold" panose="02020803050405020304" pitchFamily="18" charset="-79"/>
              </a:rPr>
              <a:t>Gav Yam (29.9%): largest shareholder</a:t>
            </a:r>
          </a:p>
          <a:p>
            <a:pPr lvl="1" algn="l" rtl="0">
              <a:lnSpc>
                <a:spcPct val="150000"/>
              </a:lnSpc>
              <a:spcAft>
                <a:spcPts val="600"/>
              </a:spcAft>
              <a:buClr>
                <a:srgbClr val="006600"/>
              </a:buClr>
            </a:pPr>
            <a:r>
              <a:rPr lang="en-US" sz="1200" dirty="0">
                <a:solidFill>
                  <a:schemeClr val="bg1">
                    <a:lumMod val="65000"/>
                    <a:lumOff val="35000"/>
                  </a:schemeClr>
                </a:solidFill>
                <a:latin typeface="Futura Std Book" panose="020B0502020204020303"/>
                <a:cs typeface="Aa_TypoCellcom Bold" panose="02020803050405020304" pitchFamily="18" charset="-79"/>
              </a:rPr>
              <a:t>Top tier real estate company in Israel</a:t>
            </a:r>
          </a:p>
          <a:p>
            <a:pPr lvl="1" algn="l" rtl="0">
              <a:lnSpc>
                <a:spcPct val="150000"/>
              </a:lnSpc>
              <a:spcAft>
                <a:spcPts val="600"/>
              </a:spcAft>
              <a:buClr>
                <a:srgbClr val="006600"/>
              </a:buClr>
            </a:pPr>
            <a:r>
              <a:rPr lang="en-US" sz="1200" dirty="0">
                <a:solidFill>
                  <a:schemeClr val="bg1">
                    <a:lumMod val="65000"/>
                    <a:lumOff val="35000"/>
                  </a:schemeClr>
                </a:solidFill>
                <a:latin typeface="Futura Std Book" panose="020B0502020204020303"/>
                <a:cs typeface="Aa_TypoCellcom Bold" panose="02020803050405020304" pitchFamily="18" charset="-79"/>
              </a:rPr>
              <a:t>GLA: more than 1 million sqm, book value NIS 8 billion</a:t>
            </a:r>
          </a:p>
          <a:p>
            <a:pPr lvl="1" algn="l" rtl="0">
              <a:lnSpc>
                <a:spcPct val="150000"/>
              </a:lnSpc>
              <a:spcAft>
                <a:spcPts val="600"/>
              </a:spcAft>
              <a:buClr>
                <a:srgbClr val="006600"/>
              </a:buClr>
            </a:pPr>
            <a:r>
              <a:rPr lang="en-US" sz="1200" dirty="0">
                <a:solidFill>
                  <a:schemeClr val="bg1">
                    <a:lumMod val="65000"/>
                    <a:lumOff val="35000"/>
                  </a:schemeClr>
                </a:solidFill>
                <a:latin typeface="Futura Std Book" panose="020B0502020204020303"/>
                <a:cs typeface="Aa_TypoCellcom Bold" panose="02020803050405020304" pitchFamily="18" charset="-79"/>
              </a:rPr>
              <a:t>Occupancy: 98%</a:t>
            </a:r>
          </a:p>
          <a:p>
            <a:pPr lvl="1" algn="l" rtl="0">
              <a:lnSpc>
                <a:spcPct val="150000"/>
              </a:lnSpc>
              <a:spcAft>
                <a:spcPts val="600"/>
              </a:spcAft>
              <a:buClr>
                <a:srgbClr val="006600"/>
              </a:buClr>
            </a:pPr>
            <a:r>
              <a:rPr lang="en-US" sz="1200" dirty="0">
                <a:solidFill>
                  <a:schemeClr val="bg1">
                    <a:lumMod val="65000"/>
                    <a:lumOff val="35000"/>
                  </a:schemeClr>
                </a:solidFill>
                <a:latin typeface="Futura Std Book" panose="020B0502020204020303"/>
                <a:cs typeface="Aa_TypoCellcom Bold" panose="02020803050405020304" pitchFamily="18" charset="-79"/>
              </a:rPr>
              <a:t>Top Tier tenant: Amazon, Apple, Google, Oracle, WIX, Intel, Elbit, Mellanox , etc.</a:t>
            </a:r>
          </a:p>
          <a:p>
            <a:pPr algn="l" rtl="0">
              <a:lnSpc>
                <a:spcPct val="150000"/>
              </a:lnSpc>
              <a:spcAft>
                <a:spcPts val="600"/>
              </a:spcAft>
            </a:pPr>
            <a:r>
              <a:rPr lang="en-US" sz="1200" dirty="0">
                <a:solidFill>
                  <a:schemeClr val="bg1">
                    <a:lumMod val="65000"/>
                    <a:lumOff val="35000"/>
                  </a:schemeClr>
                </a:solidFill>
                <a:latin typeface="Futura Std Book" panose="020B0502020204020303"/>
                <a:cs typeface="Aa_TypoCellcom Bold" panose="02020803050405020304" pitchFamily="18" charset="-79"/>
              </a:rPr>
              <a:t>Israel operations:</a:t>
            </a:r>
          </a:p>
          <a:p>
            <a:pPr lvl="1" algn="l" rtl="0">
              <a:lnSpc>
                <a:spcPct val="150000"/>
              </a:lnSpc>
              <a:spcAft>
                <a:spcPts val="600"/>
              </a:spcAft>
            </a:pPr>
            <a:r>
              <a:rPr lang="en-US" sz="1200" dirty="0">
                <a:solidFill>
                  <a:schemeClr val="bg1">
                    <a:lumMod val="65000"/>
                    <a:lumOff val="35000"/>
                  </a:schemeClr>
                </a:solidFill>
                <a:latin typeface="Futura Std Book" panose="020B0502020204020303"/>
                <a:cs typeface="Aa_TypoCellcom Bold" panose="02020803050405020304" pitchFamily="18" charset="-79"/>
              </a:rPr>
              <a:t>Income-producing: office and retail – 170 k sqm, occupancy 92%</a:t>
            </a:r>
          </a:p>
          <a:p>
            <a:pPr lvl="1" algn="l" rtl="0">
              <a:lnSpc>
                <a:spcPct val="150000"/>
              </a:lnSpc>
              <a:spcAft>
                <a:spcPts val="600"/>
              </a:spcAft>
            </a:pPr>
            <a:r>
              <a:rPr lang="en-US" sz="1200" dirty="0">
                <a:solidFill>
                  <a:schemeClr val="bg1">
                    <a:lumMod val="65000"/>
                    <a:lumOff val="35000"/>
                  </a:schemeClr>
                </a:solidFill>
                <a:latin typeface="Futura Std Book" panose="020B0502020204020303"/>
                <a:cs typeface="Aa_TypoCellcom Bold" panose="02020803050405020304" pitchFamily="18" charset="-79"/>
              </a:rPr>
              <a:t>Residential: more than 2,600 units under development and initiation</a:t>
            </a:r>
          </a:p>
          <a:p>
            <a:pPr algn="l" rtl="0">
              <a:lnSpc>
                <a:spcPct val="150000"/>
              </a:lnSpc>
              <a:spcAft>
                <a:spcPts val="600"/>
              </a:spcAft>
            </a:pPr>
            <a:r>
              <a:rPr lang="en-US" sz="1200" dirty="0">
                <a:solidFill>
                  <a:schemeClr val="bg1">
                    <a:lumMod val="65000"/>
                    <a:lumOff val="35000"/>
                  </a:schemeClr>
                </a:solidFill>
                <a:latin typeface="Futura Std Book" panose="020B0502020204020303"/>
                <a:cs typeface="Aa_TypoCellcom Bold" panose="02020803050405020304" pitchFamily="18" charset="-79"/>
              </a:rPr>
              <a:t>International operations:</a:t>
            </a:r>
          </a:p>
          <a:p>
            <a:pPr lvl="1" algn="l" rtl="0">
              <a:lnSpc>
                <a:spcPct val="150000"/>
              </a:lnSpc>
              <a:spcAft>
                <a:spcPts val="600"/>
              </a:spcAft>
            </a:pPr>
            <a:r>
              <a:rPr lang="en-US" sz="1200" dirty="0">
                <a:solidFill>
                  <a:schemeClr val="bg1">
                    <a:lumMod val="65000"/>
                    <a:lumOff val="35000"/>
                  </a:schemeClr>
                </a:solidFill>
                <a:latin typeface="Futura Std Book" panose="020B0502020204020303"/>
                <a:cs typeface="Aa_TypoCellcom Bold" panose="02020803050405020304" pitchFamily="18" charset="-79"/>
              </a:rPr>
              <a:t>HSBC tower, Manhattan: 80k sqm</a:t>
            </a:r>
          </a:p>
          <a:p>
            <a:pPr lvl="1" algn="l" rtl="0">
              <a:lnSpc>
                <a:spcPct val="150000"/>
              </a:lnSpc>
              <a:spcAft>
                <a:spcPts val="600"/>
              </a:spcAft>
            </a:pPr>
            <a:r>
              <a:rPr lang="en-US" sz="1200" dirty="0">
                <a:solidFill>
                  <a:schemeClr val="bg1">
                    <a:lumMod val="65000"/>
                    <a:lumOff val="35000"/>
                  </a:schemeClr>
                </a:solidFill>
                <a:latin typeface="Futura Std Book" panose="020B0502020204020303"/>
                <a:cs typeface="Aa_TypoCellcom Bold" panose="02020803050405020304" pitchFamily="18" charset="-79"/>
              </a:rPr>
              <a:t>Tivoli village , Las Vegas: mixed use project , retail office</a:t>
            </a:r>
          </a:p>
          <a:p>
            <a:pPr lvl="1" algn="l" rtl="0">
              <a:lnSpc>
                <a:spcPct val="150000"/>
              </a:lnSpc>
              <a:spcAft>
                <a:spcPts val="600"/>
              </a:spcAft>
              <a:buClr>
                <a:srgbClr val="006600"/>
              </a:buClr>
            </a:pPr>
            <a:endParaRPr lang="en-US" sz="1200" dirty="0">
              <a:solidFill>
                <a:schemeClr val="bg1">
                  <a:lumMod val="65000"/>
                  <a:lumOff val="35000"/>
                </a:schemeClr>
              </a:solidFill>
              <a:latin typeface="Futura Std Book" panose="020B0502020204020303"/>
              <a:cs typeface="Aa_TypoCellcom Bold" panose="02020803050405020304" pitchFamily="18" charset="-79"/>
            </a:endParaRPr>
          </a:p>
          <a:p>
            <a:pPr marL="0" lvl="1" algn="l" rtl="0">
              <a:lnSpc>
                <a:spcPct val="150000"/>
              </a:lnSpc>
              <a:spcAft>
                <a:spcPts val="600"/>
              </a:spcAft>
              <a:buClr>
                <a:srgbClr val="006600"/>
              </a:buClr>
            </a:pPr>
            <a:endParaRPr lang="en-US" sz="1200" dirty="0">
              <a:solidFill>
                <a:schemeClr val="bg1">
                  <a:lumMod val="65000"/>
                  <a:lumOff val="35000"/>
                </a:schemeClr>
              </a:solidFill>
              <a:latin typeface="Futura Std Book" panose="020B0502020204020303"/>
              <a:cs typeface="Aa_TypoCellcom Bold" panose="02020803050405020304" pitchFamily="18" charset="-79"/>
            </a:endParaRPr>
          </a:p>
        </p:txBody>
      </p:sp>
      <p:sp>
        <p:nvSpPr>
          <p:cNvPr id="50" name="קשת מלאה 25">
            <a:extLst>
              <a:ext uri="{FF2B5EF4-FFF2-40B4-BE49-F238E27FC236}">
                <a16:creationId xmlns:a16="http://schemas.microsoft.com/office/drawing/2014/main" id="{CAFF8ED8-26FB-4F5E-95D2-E54FBB6FB7B1}"/>
              </a:ext>
            </a:extLst>
          </p:cNvPr>
          <p:cNvSpPr/>
          <p:nvPr/>
        </p:nvSpPr>
        <p:spPr>
          <a:xfrm>
            <a:off x="664270" y="2248034"/>
            <a:ext cx="145319" cy="153213"/>
          </a:xfrm>
          <a:prstGeom prst="blockArc">
            <a:avLst>
              <a:gd name="adj1" fmla="val 3309100"/>
              <a:gd name="adj2" fmla="val 1661761"/>
              <a:gd name="adj3" fmla="val 16851"/>
            </a:avLst>
          </a:prstGeom>
          <a:solidFill>
            <a:srgbClr val="2D497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schemeClr val="tx1"/>
              </a:solidFill>
            </a:endParaRPr>
          </a:p>
        </p:txBody>
      </p:sp>
      <p:sp>
        <p:nvSpPr>
          <p:cNvPr id="79" name="קשת מלאה 25">
            <a:extLst>
              <a:ext uri="{FF2B5EF4-FFF2-40B4-BE49-F238E27FC236}">
                <a16:creationId xmlns:a16="http://schemas.microsoft.com/office/drawing/2014/main" id="{DD3634DF-9C28-4577-A4D3-D390CD558FBD}"/>
              </a:ext>
            </a:extLst>
          </p:cNvPr>
          <p:cNvSpPr/>
          <p:nvPr/>
        </p:nvSpPr>
        <p:spPr>
          <a:xfrm rot="19926785">
            <a:off x="7928986" y="5062446"/>
            <a:ext cx="728362" cy="745274"/>
          </a:xfrm>
          <a:prstGeom prst="blockArc">
            <a:avLst>
              <a:gd name="adj1" fmla="val 3309100"/>
              <a:gd name="adj2" fmla="val 1661761"/>
              <a:gd name="adj3" fmla="val 16851"/>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schemeClr val="tx1"/>
              </a:solidFill>
            </a:endParaRPr>
          </a:p>
        </p:txBody>
      </p:sp>
      <p:sp>
        <p:nvSpPr>
          <p:cNvPr id="87" name="Rectangle 86">
            <a:extLst>
              <a:ext uri="{FF2B5EF4-FFF2-40B4-BE49-F238E27FC236}">
                <a16:creationId xmlns:a16="http://schemas.microsoft.com/office/drawing/2014/main" id="{10FF1C39-BE3E-45B0-9481-DFD44AFA7E49}"/>
              </a:ext>
            </a:extLst>
          </p:cNvPr>
          <p:cNvSpPr/>
          <p:nvPr/>
        </p:nvSpPr>
        <p:spPr>
          <a:xfrm>
            <a:off x="8703618" y="5152989"/>
            <a:ext cx="3140039" cy="453907"/>
          </a:xfrm>
          <a:prstGeom prst="rect">
            <a:avLst/>
          </a:prstGeom>
        </p:spPr>
        <p:txBody>
          <a:bodyPr wrap="square">
            <a:spAutoFit/>
          </a:bodyPr>
          <a:lstStyle/>
          <a:p>
            <a:pPr algn="just" rtl="0">
              <a:lnSpc>
                <a:spcPts val="3000"/>
              </a:lnSpc>
            </a:pPr>
            <a:r>
              <a:rPr lang="en-US" sz="2000" b="1" spc="-110" dirty="0">
                <a:solidFill>
                  <a:schemeClr val="bg2"/>
                </a:solidFill>
              </a:rPr>
              <a:t>Liquidity: NIS 2.2 B</a:t>
            </a:r>
          </a:p>
        </p:txBody>
      </p:sp>
      <p:grpSp>
        <p:nvGrpSpPr>
          <p:cNvPr id="88" name="Group 87">
            <a:extLst>
              <a:ext uri="{FF2B5EF4-FFF2-40B4-BE49-F238E27FC236}">
                <a16:creationId xmlns:a16="http://schemas.microsoft.com/office/drawing/2014/main" id="{DA9E4167-18DE-4F05-ADEA-40E7F72AF6C0}"/>
              </a:ext>
            </a:extLst>
          </p:cNvPr>
          <p:cNvGrpSpPr/>
          <p:nvPr/>
        </p:nvGrpSpPr>
        <p:grpSpPr>
          <a:xfrm>
            <a:off x="8126446" y="5238495"/>
            <a:ext cx="360978" cy="389894"/>
            <a:chOff x="11143546" y="1247000"/>
            <a:chExt cx="812800" cy="812800"/>
          </a:xfrm>
        </p:grpSpPr>
        <p:grpSp>
          <p:nvGrpSpPr>
            <p:cNvPr id="89" name="Group 88">
              <a:extLst>
                <a:ext uri="{FF2B5EF4-FFF2-40B4-BE49-F238E27FC236}">
                  <a16:creationId xmlns:a16="http://schemas.microsoft.com/office/drawing/2014/main" id="{2660C1E4-4560-448C-9B07-9A6F0C4393B1}"/>
                </a:ext>
              </a:extLst>
            </p:cNvPr>
            <p:cNvGrpSpPr/>
            <p:nvPr/>
          </p:nvGrpSpPr>
          <p:grpSpPr>
            <a:xfrm>
              <a:off x="11143546" y="1247000"/>
              <a:ext cx="812800" cy="812800"/>
              <a:chOff x="9561513" y="7764463"/>
              <a:chExt cx="812800" cy="812800"/>
            </a:xfrm>
            <a:solidFill>
              <a:srgbClr val="4C575D">
                <a:lumMod val="50000"/>
              </a:srgbClr>
            </a:solidFill>
          </p:grpSpPr>
          <p:sp>
            <p:nvSpPr>
              <p:cNvPr id="100" name="Freeform 868">
                <a:extLst>
                  <a:ext uri="{FF2B5EF4-FFF2-40B4-BE49-F238E27FC236}">
                    <a16:creationId xmlns:a16="http://schemas.microsoft.com/office/drawing/2014/main" id="{AD9B984D-B634-4D08-9442-5D02913893AE}"/>
                  </a:ext>
                </a:extLst>
              </p:cNvPr>
              <p:cNvSpPr>
                <a:spLocks/>
              </p:cNvSpPr>
              <p:nvPr/>
            </p:nvSpPr>
            <p:spPr bwMode="auto">
              <a:xfrm>
                <a:off x="9561513" y="7764463"/>
                <a:ext cx="558800" cy="762000"/>
              </a:xfrm>
              <a:custGeom>
                <a:avLst/>
                <a:gdLst>
                  <a:gd name="T0" fmla="*/ 88 w 176"/>
                  <a:gd name="T1" fmla="*/ 240 h 240"/>
                  <a:gd name="T2" fmla="*/ 85 w 176"/>
                  <a:gd name="T3" fmla="*/ 239 h 240"/>
                  <a:gd name="T4" fmla="*/ 65 w 176"/>
                  <a:gd name="T5" fmla="*/ 219 h 240"/>
                  <a:gd name="T6" fmla="*/ 64 w 176"/>
                  <a:gd name="T7" fmla="*/ 216 h 240"/>
                  <a:gd name="T8" fmla="*/ 64 w 176"/>
                  <a:gd name="T9" fmla="*/ 44 h 240"/>
                  <a:gd name="T10" fmla="*/ 52 w 176"/>
                  <a:gd name="T11" fmla="*/ 32 h 240"/>
                  <a:gd name="T12" fmla="*/ 40 w 176"/>
                  <a:gd name="T13" fmla="*/ 44 h 240"/>
                  <a:gd name="T14" fmla="*/ 40 w 176"/>
                  <a:gd name="T15" fmla="*/ 164 h 240"/>
                  <a:gd name="T16" fmla="*/ 20 w 176"/>
                  <a:gd name="T17" fmla="*/ 184 h 240"/>
                  <a:gd name="T18" fmla="*/ 0 w 176"/>
                  <a:gd name="T19" fmla="*/ 164 h 240"/>
                  <a:gd name="T20" fmla="*/ 0 w 176"/>
                  <a:gd name="T21" fmla="*/ 4 h 240"/>
                  <a:gd name="T22" fmla="*/ 4 w 176"/>
                  <a:gd name="T23" fmla="*/ 0 h 240"/>
                  <a:gd name="T24" fmla="*/ 172 w 176"/>
                  <a:gd name="T25" fmla="*/ 0 h 240"/>
                  <a:gd name="T26" fmla="*/ 176 w 176"/>
                  <a:gd name="T27" fmla="*/ 4 h 240"/>
                  <a:gd name="T28" fmla="*/ 176 w 176"/>
                  <a:gd name="T29" fmla="*/ 16 h 240"/>
                  <a:gd name="T30" fmla="*/ 168 w 176"/>
                  <a:gd name="T31" fmla="*/ 16 h 240"/>
                  <a:gd name="T32" fmla="*/ 168 w 176"/>
                  <a:gd name="T33" fmla="*/ 8 h 240"/>
                  <a:gd name="T34" fmla="*/ 8 w 176"/>
                  <a:gd name="T35" fmla="*/ 8 h 240"/>
                  <a:gd name="T36" fmla="*/ 8 w 176"/>
                  <a:gd name="T37" fmla="*/ 164 h 240"/>
                  <a:gd name="T38" fmla="*/ 20 w 176"/>
                  <a:gd name="T39" fmla="*/ 176 h 240"/>
                  <a:gd name="T40" fmla="*/ 32 w 176"/>
                  <a:gd name="T41" fmla="*/ 164 h 240"/>
                  <a:gd name="T42" fmla="*/ 32 w 176"/>
                  <a:gd name="T43" fmla="*/ 44 h 240"/>
                  <a:gd name="T44" fmla="*/ 52 w 176"/>
                  <a:gd name="T45" fmla="*/ 24 h 240"/>
                  <a:gd name="T46" fmla="*/ 72 w 176"/>
                  <a:gd name="T47" fmla="*/ 44 h 240"/>
                  <a:gd name="T48" fmla="*/ 72 w 176"/>
                  <a:gd name="T49" fmla="*/ 214 h 240"/>
                  <a:gd name="T50" fmla="*/ 88 w 176"/>
                  <a:gd name="T51" fmla="*/ 230 h 240"/>
                  <a:gd name="T52" fmla="*/ 101 w 176"/>
                  <a:gd name="T53" fmla="*/ 217 h 240"/>
                  <a:gd name="T54" fmla="*/ 107 w 176"/>
                  <a:gd name="T55" fmla="*/ 217 h 240"/>
                  <a:gd name="T56" fmla="*/ 123 w 176"/>
                  <a:gd name="T57" fmla="*/ 233 h 240"/>
                  <a:gd name="T58" fmla="*/ 117 w 176"/>
                  <a:gd name="T59" fmla="*/ 239 h 240"/>
                  <a:gd name="T60" fmla="*/ 104 w 176"/>
                  <a:gd name="T61" fmla="*/ 226 h 240"/>
                  <a:gd name="T62" fmla="*/ 91 w 176"/>
                  <a:gd name="T63" fmla="*/ 239 h 240"/>
                  <a:gd name="T64" fmla="*/ 88 w 176"/>
                  <a:gd name="T65" fmla="*/ 24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6" h="240">
                    <a:moveTo>
                      <a:pt x="88" y="240"/>
                    </a:moveTo>
                    <a:cubicBezTo>
                      <a:pt x="87" y="240"/>
                      <a:pt x="86" y="240"/>
                      <a:pt x="85" y="239"/>
                    </a:cubicBezTo>
                    <a:cubicBezTo>
                      <a:pt x="65" y="219"/>
                      <a:pt x="65" y="219"/>
                      <a:pt x="65" y="219"/>
                    </a:cubicBezTo>
                    <a:cubicBezTo>
                      <a:pt x="64" y="218"/>
                      <a:pt x="64" y="217"/>
                      <a:pt x="64" y="216"/>
                    </a:cubicBezTo>
                    <a:cubicBezTo>
                      <a:pt x="64" y="44"/>
                      <a:pt x="64" y="44"/>
                      <a:pt x="64" y="44"/>
                    </a:cubicBezTo>
                    <a:cubicBezTo>
                      <a:pt x="64" y="37"/>
                      <a:pt x="59" y="32"/>
                      <a:pt x="52" y="32"/>
                    </a:cubicBezTo>
                    <a:cubicBezTo>
                      <a:pt x="45" y="32"/>
                      <a:pt x="40" y="37"/>
                      <a:pt x="40" y="44"/>
                    </a:cubicBezTo>
                    <a:cubicBezTo>
                      <a:pt x="40" y="164"/>
                      <a:pt x="40" y="164"/>
                      <a:pt x="40" y="164"/>
                    </a:cubicBezTo>
                    <a:cubicBezTo>
                      <a:pt x="40" y="175"/>
                      <a:pt x="31" y="184"/>
                      <a:pt x="20" y="184"/>
                    </a:cubicBezTo>
                    <a:cubicBezTo>
                      <a:pt x="9" y="184"/>
                      <a:pt x="0" y="175"/>
                      <a:pt x="0" y="164"/>
                    </a:cubicBezTo>
                    <a:cubicBezTo>
                      <a:pt x="0" y="4"/>
                      <a:pt x="0" y="4"/>
                      <a:pt x="0" y="4"/>
                    </a:cubicBezTo>
                    <a:cubicBezTo>
                      <a:pt x="0" y="2"/>
                      <a:pt x="2" y="0"/>
                      <a:pt x="4" y="0"/>
                    </a:cubicBezTo>
                    <a:cubicBezTo>
                      <a:pt x="172" y="0"/>
                      <a:pt x="172" y="0"/>
                      <a:pt x="172" y="0"/>
                    </a:cubicBezTo>
                    <a:cubicBezTo>
                      <a:pt x="174" y="0"/>
                      <a:pt x="176" y="2"/>
                      <a:pt x="176" y="4"/>
                    </a:cubicBezTo>
                    <a:cubicBezTo>
                      <a:pt x="176" y="16"/>
                      <a:pt x="176" y="16"/>
                      <a:pt x="176" y="16"/>
                    </a:cubicBezTo>
                    <a:cubicBezTo>
                      <a:pt x="168" y="16"/>
                      <a:pt x="168" y="16"/>
                      <a:pt x="168" y="16"/>
                    </a:cubicBezTo>
                    <a:cubicBezTo>
                      <a:pt x="168" y="8"/>
                      <a:pt x="168" y="8"/>
                      <a:pt x="168" y="8"/>
                    </a:cubicBezTo>
                    <a:cubicBezTo>
                      <a:pt x="8" y="8"/>
                      <a:pt x="8" y="8"/>
                      <a:pt x="8" y="8"/>
                    </a:cubicBezTo>
                    <a:cubicBezTo>
                      <a:pt x="8" y="164"/>
                      <a:pt x="8" y="164"/>
                      <a:pt x="8" y="164"/>
                    </a:cubicBezTo>
                    <a:cubicBezTo>
                      <a:pt x="8" y="171"/>
                      <a:pt x="13" y="176"/>
                      <a:pt x="20" y="176"/>
                    </a:cubicBezTo>
                    <a:cubicBezTo>
                      <a:pt x="27" y="176"/>
                      <a:pt x="32" y="171"/>
                      <a:pt x="32" y="164"/>
                    </a:cubicBezTo>
                    <a:cubicBezTo>
                      <a:pt x="32" y="44"/>
                      <a:pt x="32" y="44"/>
                      <a:pt x="32" y="44"/>
                    </a:cubicBezTo>
                    <a:cubicBezTo>
                      <a:pt x="32" y="33"/>
                      <a:pt x="41" y="24"/>
                      <a:pt x="52" y="24"/>
                    </a:cubicBezTo>
                    <a:cubicBezTo>
                      <a:pt x="63" y="24"/>
                      <a:pt x="72" y="33"/>
                      <a:pt x="72" y="44"/>
                    </a:cubicBezTo>
                    <a:cubicBezTo>
                      <a:pt x="72" y="214"/>
                      <a:pt x="72" y="214"/>
                      <a:pt x="72" y="214"/>
                    </a:cubicBezTo>
                    <a:cubicBezTo>
                      <a:pt x="88" y="230"/>
                      <a:pt x="88" y="230"/>
                      <a:pt x="88" y="230"/>
                    </a:cubicBezTo>
                    <a:cubicBezTo>
                      <a:pt x="101" y="217"/>
                      <a:pt x="101" y="217"/>
                      <a:pt x="101" y="217"/>
                    </a:cubicBezTo>
                    <a:cubicBezTo>
                      <a:pt x="103" y="216"/>
                      <a:pt x="105" y="216"/>
                      <a:pt x="107" y="217"/>
                    </a:cubicBezTo>
                    <a:cubicBezTo>
                      <a:pt x="123" y="233"/>
                      <a:pt x="123" y="233"/>
                      <a:pt x="123" y="233"/>
                    </a:cubicBezTo>
                    <a:cubicBezTo>
                      <a:pt x="117" y="239"/>
                      <a:pt x="117" y="239"/>
                      <a:pt x="117" y="239"/>
                    </a:cubicBezTo>
                    <a:cubicBezTo>
                      <a:pt x="104" y="226"/>
                      <a:pt x="104" y="226"/>
                      <a:pt x="104" y="226"/>
                    </a:cubicBezTo>
                    <a:cubicBezTo>
                      <a:pt x="91" y="239"/>
                      <a:pt x="91" y="239"/>
                      <a:pt x="91" y="239"/>
                    </a:cubicBezTo>
                    <a:cubicBezTo>
                      <a:pt x="90" y="240"/>
                      <a:pt x="89" y="240"/>
                      <a:pt x="88" y="2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sp>
            <p:nvSpPr>
              <p:cNvPr id="101" name="Rectangle 869">
                <a:extLst>
                  <a:ext uri="{FF2B5EF4-FFF2-40B4-BE49-F238E27FC236}">
                    <a16:creationId xmlns:a16="http://schemas.microsoft.com/office/drawing/2014/main" id="{6B0DB366-07EA-4B9A-ACD8-BBF2EE36237D}"/>
                  </a:ext>
                </a:extLst>
              </p:cNvPr>
              <p:cNvSpPr>
                <a:spLocks noChangeArrowheads="1"/>
              </p:cNvSpPr>
              <p:nvPr/>
            </p:nvSpPr>
            <p:spPr bwMode="auto">
              <a:xfrm>
                <a:off x="9625013" y="8323263"/>
                <a:ext cx="114300" cy="254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sp>
            <p:nvSpPr>
              <p:cNvPr id="102" name="Rectangle 870">
                <a:extLst>
                  <a:ext uri="{FF2B5EF4-FFF2-40B4-BE49-F238E27FC236}">
                    <a16:creationId xmlns:a16="http://schemas.microsoft.com/office/drawing/2014/main" id="{E1357C8D-820D-41D3-AA8B-248ABA896A8C}"/>
                  </a:ext>
                </a:extLst>
              </p:cNvPr>
              <p:cNvSpPr>
                <a:spLocks noChangeArrowheads="1"/>
              </p:cNvSpPr>
              <p:nvPr/>
            </p:nvSpPr>
            <p:spPr bwMode="auto">
              <a:xfrm>
                <a:off x="9942513" y="8170863"/>
                <a:ext cx="25400" cy="177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sp>
            <p:nvSpPr>
              <p:cNvPr id="103" name="Rectangle 871">
                <a:extLst>
                  <a:ext uri="{FF2B5EF4-FFF2-40B4-BE49-F238E27FC236}">
                    <a16:creationId xmlns:a16="http://schemas.microsoft.com/office/drawing/2014/main" id="{78C7F736-3DC8-4A0B-8E5C-333E4AB217C4}"/>
                  </a:ext>
                </a:extLst>
              </p:cNvPr>
              <p:cNvSpPr>
                <a:spLocks noChangeArrowheads="1"/>
              </p:cNvSpPr>
              <p:nvPr/>
            </p:nvSpPr>
            <p:spPr bwMode="auto">
              <a:xfrm>
                <a:off x="9891713" y="8221663"/>
                <a:ext cx="25400" cy="1270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sp>
            <p:nvSpPr>
              <p:cNvPr id="104" name="Rectangle 872">
                <a:extLst>
                  <a:ext uri="{FF2B5EF4-FFF2-40B4-BE49-F238E27FC236}">
                    <a16:creationId xmlns:a16="http://schemas.microsoft.com/office/drawing/2014/main" id="{26EC2304-4719-4BF7-AEFF-E2087D6C44DB}"/>
                  </a:ext>
                </a:extLst>
              </p:cNvPr>
              <p:cNvSpPr>
                <a:spLocks noChangeArrowheads="1"/>
              </p:cNvSpPr>
              <p:nvPr/>
            </p:nvSpPr>
            <p:spPr bwMode="auto">
              <a:xfrm>
                <a:off x="9840913" y="8120063"/>
                <a:ext cx="25400" cy="2286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sp>
            <p:nvSpPr>
              <p:cNvPr id="105" name="Freeform 873">
                <a:extLst>
                  <a:ext uri="{FF2B5EF4-FFF2-40B4-BE49-F238E27FC236}">
                    <a16:creationId xmlns:a16="http://schemas.microsoft.com/office/drawing/2014/main" id="{39A25950-7256-4F6B-8F5F-515BD7299125}"/>
                  </a:ext>
                </a:extLst>
              </p:cNvPr>
              <p:cNvSpPr>
                <a:spLocks/>
              </p:cNvSpPr>
              <p:nvPr/>
            </p:nvSpPr>
            <p:spPr bwMode="auto">
              <a:xfrm>
                <a:off x="9726613" y="7840663"/>
                <a:ext cx="596900" cy="152400"/>
              </a:xfrm>
              <a:custGeom>
                <a:avLst/>
                <a:gdLst>
                  <a:gd name="T0" fmla="*/ 188 w 188"/>
                  <a:gd name="T1" fmla="*/ 48 h 48"/>
                  <a:gd name="T2" fmla="*/ 180 w 188"/>
                  <a:gd name="T3" fmla="*/ 48 h 48"/>
                  <a:gd name="T4" fmla="*/ 180 w 188"/>
                  <a:gd name="T5" fmla="*/ 20 h 48"/>
                  <a:gd name="T6" fmla="*/ 168 w 188"/>
                  <a:gd name="T7" fmla="*/ 8 h 48"/>
                  <a:gd name="T8" fmla="*/ 0 w 188"/>
                  <a:gd name="T9" fmla="*/ 8 h 48"/>
                  <a:gd name="T10" fmla="*/ 0 w 188"/>
                  <a:gd name="T11" fmla="*/ 0 h 48"/>
                  <a:gd name="T12" fmla="*/ 168 w 188"/>
                  <a:gd name="T13" fmla="*/ 0 h 48"/>
                  <a:gd name="T14" fmla="*/ 188 w 188"/>
                  <a:gd name="T15" fmla="*/ 20 h 48"/>
                  <a:gd name="T16" fmla="*/ 188 w 188"/>
                  <a:gd name="T17"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 h="48">
                    <a:moveTo>
                      <a:pt x="188" y="48"/>
                    </a:moveTo>
                    <a:cubicBezTo>
                      <a:pt x="180" y="48"/>
                      <a:pt x="180" y="48"/>
                      <a:pt x="180" y="48"/>
                    </a:cubicBezTo>
                    <a:cubicBezTo>
                      <a:pt x="180" y="20"/>
                      <a:pt x="180" y="20"/>
                      <a:pt x="180" y="20"/>
                    </a:cubicBezTo>
                    <a:cubicBezTo>
                      <a:pt x="180" y="13"/>
                      <a:pt x="175" y="8"/>
                      <a:pt x="168" y="8"/>
                    </a:cubicBezTo>
                    <a:cubicBezTo>
                      <a:pt x="0" y="8"/>
                      <a:pt x="0" y="8"/>
                      <a:pt x="0" y="8"/>
                    </a:cubicBezTo>
                    <a:cubicBezTo>
                      <a:pt x="0" y="0"/>
                      <a:pt x="0" y="0"/>
                      <a:pt x="0" y="0"/>
                    </a:cubicBezTo>
                    <a:cubicBezTo>
                      <a:pt x="168" y="0"/>
                      <a:pt x="168" y="0"/>
                      <a:pt x="168" y="0"/>
                    </a:cubicBezTo>
                    <a:cubicBezTo>
                      <a:pt x="179" y="0"/>
                      <a:pt x="188" y="9"/>
                      <a:pt x="188" y="20"/>
                    </a:cubicBezTo>
                    <a:lnTo>
                      <a:pt x="188"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sp>
            <p:nvSpPr>
              <p:cNvPr id="106" name="Freeform 874">
                <a:extLst>
                  <a:ext uri="{FF2B5EF4-FFF2-40B4-BE49-F238E27FC236}">
                    <a16:creationId xmlns:a16="http://schemas.microsoft.com/office/drawing/2014/main" id="{5937B45B-DC64-4E70-A7E0-6660C7AD9418}"/>
                  </a:ext>
                </a:extLst>
              </p:cNvPr>
              <p:cNvSpPr>
                <a:spLocks noEditPoints="1"/>
              </p:cNvSpPr>
              <p:nvPr/>
            </p:nvSpPr>
            <p:spPr bwMode="auto">
              <a:xfrm>
                <a:off x="9993313" y="8018463"/>
                <a:ext cx="381000" cy="558800"/>
              </a:xfrm>
              <a:custGeom>
                <a:avLst/>
                <a:gdLst>
                  <a:gd name="T0" fmla="*/ 116 w 120"/>
                  <a:gd name="T1" fmla="*/ 176 h 176"/>
                  <a:gd name="T2" fmla="*/ 4 w 120"/>
                  <a:gd name="T3" fmla="*/ 176 h 176"/>
                  <a:gd name="T4" fmla="*/ 0 w 120"/>
                  <a:gd name="T5" fmla="*/ 172 h 176"/>
                  <a:gd name="T6" fmla="*/ 0 w 120"/>
                  <a:gd name="T7" fmla="*/ 4 h 176"/>
                  <a:gd name="T8" fmla="*/ 4 w 120"/>
                  <a:gd name="T9" fmla="*/ 0 h 176"/>
                  <a:gd name="T10" fmla="*/ 116 w 120"/>
                  <a:gd name="T11" fmla="*/ 0 h 176"/>
                  <a:gd name="T12" fmla="*/ 120 w 120"/>
                  <a:gd name="T13" fmla="*/ 4 h 176"/>
                  <a:gd name="T14" fmla="*/ 120 w 120"/>
                  <a:gd name="T15" fmla="*/ 172 h 176"/>
                  <a:gd name="T16" fmla="*/ 116 w 120"/>
                  <a:gd name="T17" fmla="*/ 176 h 176"/>
                  <a:gd name="T18" fmla="*/ 8 w 120"/>
                  <a:gd name="T19" fmla="*/ 168 h 176"/>
                  <a:gd name="T20" fmla="*/ 112 w 120"/>
                  <a:gd name="T21" fmla="*/ 168 h 176"/>
                  <a:gd name="T22" fmla="*/ 112 w 120"/>
                  <a:gd name="T23" fmla="*/ 8 h 176"/>
                  <a:gd name="T24" fmla="*/ 8 w 120"/>
                  <a:gd name="T25" fmla="*/ 8 h 176"/>
                  <a:gd name="T26" fmla="*/ 8 w 120"/>
                  <a:gd name="T27" fmla="*/ 16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0" h="176">
                    <a:moveTo>
                      <a:pt x="116" y="176"/>
                    </a:moveTo>
                    <a:cubicBezTo>
                      <a:pt x="4" y="176"/>
                      <a:pt x="4" y="176"/>
                      <a:pt x="4" y="176"/>
                    </a:cubicBezTo>
                    <a:cubicBezTo>
                      <a:pt x="2" y="176"/>
                      <a:pt x="0" y="174"/>
                      <a:pt x="0" y="172"/>
                    </a:cubicBezTo>
                    <a:cubicBezTo>
                      <a:pt x="0" y="4"/>
                      <a:pt x="0" y="4"/>
                      <a:pt x="0" y="4"/>
                    </a:cubicBezTo>
                    <a:cubicBezTo>
                      <a:pt x="0" y="2"/>
                      <a:pt x="2" y="0"/>
                      <a:pt x="4" y="0"/>
                    </a:cubicBezTo>
                    <a:cubicBezTo>
                      <a:pt x="116" y="0"/>
                      <a:pt x="116" y="0"/>
                      <a:pt x="116" y="0"/>
                    </a:cubicBezTo>
                    <a:cubicBezTo>
                      <a:pt x="118" y="0"/>
                      <a:pt x="120" y="2"/>
                      <a:pt x="120" y="4"/>
                    </a:cubicBezTo>
                    <a:cubicBezTo>
                      <a:pt x="120" y="172"/>
                      <a:pt x="120" y="172"/>
                      <a:pt x="120" y="172"/>
                    </a:cubicBezTo>
                    <a:cubicBezTo>
                      <a:pt x="120" y="174"/>
                      <a:pt x="118" y="176"/>
                      <a:pt x="116" y="176"/>
                    </a:cubicBezTo>
                    <a:close/>
                    <a:moveTo>
                      <a:pt x="8" y="168"/>
                    </a:moveTo>
                    <a:cubicBezTo>
                      <a:pt x="112" y="168"/>
                      <a:pt x="112" y="168"/>
                      <a:pt x="112" y="168"/>
                    </a:cubicBezTo>
                    <a:cubicBezTo>
                      <a:pt x="112" y="8"/>
                      <a:pt x="112" y="8"/>
                      <a:pt x="112" y="8"/>
                    </a:cubicBezTo>
                    <a:cubicBezTo>
                      <a:pt x="8" y="8"/>
                      <a:pt x="8" y="8"/>
                      <a:pt x="8" y="8"/>
                    </a:cubicBezTo>
                    <a:lnTo>
                      <a:pt x="8" y="1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sp>
            <p:nvSpPr>
              <p:cNvPr id="107" name="Rectangle 875">
                <a:extLst>
                  <a:ext uri="{FF2B5EF4-FFF2-40B4-BE49-F238E27FC236}">
                    <a16:creationId xmlns:a16="http://schemas.microsoft.com/office/drawing/2014/main" id="{AA7F306B-491B-4C7D-92EE-28D514DDFFAA}"/>
                  </a:ext>
                </a:extLst>
              </p:cNvPr>
              <p:cNvSpPr>
                <a:spLocks noChangeArrowheads="1"/>
              </p:cNvSpPr>
              <p:nvPr/>
            </p:nvSpPr>
            <p:spPr bwMode="auto">
              <a:xfrm>
                <a:off x="10044113" y="8145463"/>
                <a:ext cx="279400" cy="254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sp>
            <p:nvSpPr>
              <p:cNvPr id="108" name="Rectangle 876">
                <a:extLst>
                  <a:ext uri="{FF2B5EF4-FFF2-40B4-BE49-F238E27FC236}">
                    <a16:creationId xmlns:a16="http://schemas.microsoft.com/office/drawing/2014/main" id="{9879FAC7-8E1F-41AB-840A-3339AB564E2D}"/>
                  </a:ext>
                </a:extLst>
              </p:cNvPr>
              <p:cNvSpPr>
                <a:spLocks noChangeArrowheads="1"/>
              </p:cNvSpPr>
              <p:nvPr/>
            </p:nvSpPr>
            <p:spPr bwMode="auto">
              <a:xfrm>
                <a:off x="10044113" y="8069263"/>
                <a:ext cx="279400" cy="254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sp>
            <p:nvSpPr>
              <p:cNvPr id="109" name="Rectangle 886">
                <a:extLst>
                  <a:ext uri="{FF2B5EF4-FFF2-40B4-BE49-F238E27FC236}">
                    <a16:creationId xmlns:a16="http://schemas.microsoft.com/office/drawing/2014/main" id="{FDD83C1F-3F16-44F2-9D56-CC0AD1DBA70F}"/>
                  </a:ext>
                </a:extLst>
              </p:cNvPr>
              <p:cNvSpPr>
                <a:spLocks noChangeArrowheads="1"/>
              </p:cNvSpPr>
              <p:nvPr/>
            </p:nvSpPr>
            <p:spPr bwMode="auto">
              <a:xfrm>
                <a:off x="10247313" y="8196263"/>
                <a:ext cx="76200" cy="254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sp>
            <p:nvSpPr>
              <p:cNvPr id="110" name="Rectangle 887">
                <a:extLst>
                  <a:ext uri="{FF2B5EF4-FFF2-40B4-BE49-F238E27FC236}">
                    <a16:creationId xmlns:a16="http://schemas.microsoft.com/office/drawing/2014/main" id="{FB78EA5F-AC34-4C7B-B07B-8CFDE6400A3B}"/>
                  </a:ext>
                </a:extLst>
              </p:cNvPr>
              <p:cNvSpPr>
                <a:spLocks noChangeArrowheads="1"/>
              </p:cNvSpPr>
              <p:nvPr/>
            </p:nvSpPr>
            <p:spPr bwMode="auto">
              <a:xfrm>
                <a:off x="10272713" y="8107363"/>
                <a:ext cx="25400" cy="254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sp>
            <p:nvSpPr>
              <p:cNvPr id="111" name="Rectangle 888">
                <a:extLst>
                  <a:ext uri="{FF2B5EF4-FFF2-40B4-BE49-F238E27FC236}">
                    <a16:creationId xmlns:a16="http://schemas.microsoft.com/office/drawing/2014/main" id="{01DACE26-FCC7-445E-99A5-CF9AB2D12D7F}"/>
                  </a:ext>
                </a:extLst>
              </p:cNvPr>
              <p:cNvSpPr>
                <a:spLocks noChangeArrowheads="1"/>
              </p:cNvSpPr>
              <p:nvPr/>
            </p:nvSpPr>
            <p:spPr bwMode="auto">
              <a:xfrm>
                <a:off x="10221913" y="8107363"/>
                <a:ext cx="25400" cy="254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sp>
            <p:nvSpPr>
              <p:cNvPr id="112" name="Rectangle 889">
                <a:extLst>
                  <a:ext uri="{FF2B5EF4-FFF2-40B4-BE49-F238E27FC236}">
                    <a16:creationId xmlns:a16="http://schemas.microsoft.com/office/drawing/2014/main" id="{B5228780-4D7F-48EC-B638-C2B9FEFAA74C}"/>
                  </a:ext>
                </a:extLst>
              </p:cNvPr>
              <p:cNvSpPr>
                <a:spLocks noChangeArrowheads="1"/>
              </p:cNvSpPr>
              <p:nvPr/>
            </p:nvSpPr>
            <p:spPr bwMode="auto">
              <a:xfrm>
                <a:off x="10171113" y="8107363"/>
                <a:ext cx="25400" cy="254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sp>
            <p:nvSpPr>
              <p:cNvPr id="113" name="Rectangle 890">
                <a:extLst>
                  <a:ext uri="{FF2B5EF4-FFF2-40B4-BE49-F238E27FC236}">
                    <a16:creationId xmlns:a16="http://schemas.microsoft.com/office/drawing/2014/main" id="{0D2F449D-0CB3-48E1-AA5F-C35F5C85D92B}"/>
                  </a:ext>
                </a:extLst>
              </p:cNvPr>
              <p:cNvSpPr>
                <a:spLocks noChangeArrowheads="1"/>
              </p:cNvSpPr>
              <p:nvPr/>
            </p:nvSpPr>
            <p:spPr bwMode="auto">
              <a:xfrm>
                <a:off x="10120313" y="8107363"/>
                <a:ext cx="25400" cy="254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sp>
            <p:nvSpPr>
              <p:cNvPr id="114" name="Rectangle 891">
                <a:extLst>
                  <a:ext uri="{FF2B5EF4-FFF2-40B4-BE49-F238E27FC236}">
                    <a16:creationId xmlns:a16="http://schemas.microsoft.com/office/drawing/2014/main" id="{FDF3FA00-A789-41BB-AE12-1BBBDBFCA684}"/>
                  </a:ext>
                </a:extLst>
              </p:cNvPr>
              <p:cNvSpPr>
                <a:spLocks noChangeArrowheads="1"/>
              </p:cNvSpPr>
              <p:nvPr/>
            </p:nvSpPr>
            <p:spPr bwMode="auto">
              <a:xfrm>
                <a:off x="9840913" y="8374063"/>
                <a:ext cx="127000" cy="254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sp>
            <p:nvSpPr>
              <p:cNvPr id="115" name="Freeform 892">
                <a:extLst>
                  <a:ext uri="{FF2B5EF4-FFF2-40B4-BE49-F238E27FC236}">
                    <a16:creationId xmlns:a16="http://schemas.microsoft.com/office/drawing/2014/main" id="{B009308F-652A-4F9E-A07C-2F40D0769D7E}"/>
                  </a:ext>
                </a:extLst>
              </p:cNvPr>
              <p:cNvSpPr>
                <a:spLocks/>
              </p:cNvSpPr>
              <p:nvPr/>
            </p:nvSpPr>
            <p:spPr bwMode="auto">
              <a:xfrm>
                <a:off x="9840913" y="7916863"/>
                <a:ext cx="406400" cy="127000"/>
              </a:xfrm>
              <a:custGeom>
                <a:avLst/>
                <a:gdLst>
                  <a:gd name="T0" fmla="*/ 40 w 128"/>
                  <a:gd name="T1" fmla="*/ 40 h 40"/>
                  <a:gd name="T2" fmla="*/ 4 w 128"/>
                  <a:gd name="T3" fmla="*/ 40 h 40"/>
                  <a:gd name="T4" fmla="*/ 0 w 128"/>
                  <a:gd name="T5" fmla="*/ 36 h 40"/>
                  <a:gd name="T6" fmla="*/ 0 w 128"/>
                  <a:gd name="T7" fmla="*/ 4 h 40"/>
                  <a:gd name="T8" fmla="*/ 4 w 128"/>
                  <a:gd name="T9" fmla="*/ 0 h 40"/>
                  <a:gd name="T10" fmla="*/ 124 w 128"/>
                  <a:gd name="T11" fmla="*/ 0 h 40"/>
                  <a:gd name="T12" fmla="*/ 128 w 128"/>
                  <a:gd name="T13" fmla="*/ 4 h 40"/>
                  <a:gd name="T14" fmla="*/ 128 w 128"/>
                  <a:gd name="T15" fmla="*/ 24 h 40"/>
                  <a:gd name="T16" fmla="*/ 120 w 128"/>
                  <a:gd name="T17" fmla="*/ 24 h 40"/>
                  <a:gd name="T18" fmla="*/ 120 w 128"/>
                  <a:gd name="T19" fmla="*/ 8 h 40"/>
                  <a:gd name="T20" fmla="*/ 8 w 128"/>
                  <a:gd name="T21" fmla="*/ 8 h 40"/>
                  <a:gd name="T22" fmla="*/ 8 w 128"/>
                  <a:gd name="T23" fmla="*/ 32 h 40"/>
                  <a:gd name="T24" fmla="*/ 40 w 128"/>
                  <a:gd name="T25" fmla="*/ 32 h 40"/>
                  <a:gd name="T26" fmla="*/ 40 w 128"/>
                  <a:gd name="T2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8" h="40">
                    <a:moveTo>
                      <a:pt x="40" y="40"/>
                    </a:moveTo>
                    <a:cubicBezTo>
                      <a:pt x="4" y="40"/>
                      <a:pt x="4" y="40"/>
                      <a:pt x="4" y="40"/>
                    </a:cubicBezTo>
                    <a:cubicBezTo>
                      <a:pt x="2" y="40"/>
                      <a:pt x="0" y="38"/>
                      <a:pt x="0" y="36"/>
                    </a:cubicBezTo>
                    <a:cubicBezTo>
                      <a:pt x="0" y="4"/>
                      <a:pt x="0" y="4"/>
                      <a:pt x="0" y="4"/>
                    </a:cubicBezTo>
                    <a:cubicBezTo>
                      <a:pt x="0" y="2"/>
                      <a:pt x="2" y="0"/>
                      <a:pt x="4" y="0"/>
                    </a:cubicBezTo>
                    <a:cubicBezTo>
                      <a:pt x="124" y="0"/>
                      <a:pt x="124" y="0"/>
                      <a:pt x="124" y="0"/>
                    </a:cubicBezTo>
                    <a:cubicBezTo>
                      <a:pt x="126" y="0"/>
                      <a:pt x="128" y="2"/>
                      <a:pt x="128" y="4"/>
                    </a:cubicBezTo>
                    <a:cubicBezTo>
                      <a:pt x="128" y="24"/>
                      <a:pt x="128" y="24"/>
                      <a:pt x="128" y="24"/>
                    </a:cubicBezTo>
                    <a:cubicBezTo>
                      <a:pt x="120" y="24"/>
                      <a:pt x="120" y="24"/>
                      <a:pt x="120" y="24"/>
                    </a:cubicBezTo>
                    <a:cubicBezTo>
                      <a:pt x="120" y="8"/>
                      <a:pt x="120" y="8"/>
                      <a:pt x="120" y="8"/>
                    </a:cubicBezTo>
                    <a:cubicBezTo>
                      <a:pt x="8" y="8"/>
                      <a:pt x="8" y="8"/>
                      <a:pt x="8" y="8"/>
                    </a:cubicBezTo>
                    <a:cubicBezTo>
                      <a:pt x="8" y="32"/>
                      <a:pt x="8" y="32"/>
                      <a:pt x="8" y="32"/>
                    </a:cubicBezTo>
                    <a:cubicBezTo>
                      <a:pt x="40" y="32"/>
                      <a:pt x="40" y="32"/>
                      <a:pt x="40" y="32"/>
                    </a:cubicBezTo>
                    <a:lnTo>
                      <a:pt x="40" y="40"/>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sp>
            <p:nvSpPr>
              <p:cNvPr id="116" name="Rectangle 893">
                <a:extLst>
                  <a:ext uri="{FF2B5EF4-FFF2-40B4-BE49-F238E27FC236}">
                    <a16:creationId xmlns:a16="http://schemas.microsoft.com/office/drawing/2014/main" id="{05DACD23-7542-4A75-B780-F80D3443099F}"/>
                  </a:ext>
                </a:extLst>
              </p:cNvPr>
              <p:cNvSpPr>
                <a:spLocks noChangeArrowheads="1"/>
              </p:cNvSpPr>
              <p:nvPr/>
            </p:nvSpPr>
            <p:spPr bwMode="auto">
              <a:xfrm>
                <a:off x="9891713" y="7967663"/>
                <a:ext cx="127000" cy="25400"/>
              </a:xfrm>
              <a:prstGeom prst="rect">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grpSp>
        <p:grpSp>
          <p:nvGrpSpPr>
            <p:cNvPr id="90" name="Group 89">
              <a:extLst>
                <a:ext uri="{FF2B5EF4-FFF2-40B4-BE49-F238E27FC236}">
                  <a16:creationId xmlns:a16="http://schemas.microsoft.com/office/drawing/2014/main" id="{4E7E1912-961F-47B8-ABB9-2FFE43C3CE34}"/>
                </a:ext>
              </a:extLst>
            </p:cNvPr>
            <p:cNvGrpSpPr/>
            <p:nvPr/>
          </p:nvGrpSpPr>
          <p:grpSpPr>
            <a:xfrm>
              <a:off x="11626146" y="1729600"/>
              <a:ext cx="279031" cy="275706"/>
              <a:chOff x="11626146" y="1729600"/>
              <a:chExt cx="279031" cy="275706"/>
            </a:xfrm>
          </p:grpSpPr>
          <p:sp>
            <p:nvSpPr>
              <p:cNvPr id="91" name="Rounded Rectangle 2">
                <a:extLst>
                  <a:ext uri="{FF2B5EF4-FFF2-40B4-BE49-F238E27FC236}">
                    <a16:creationId xmlns:a16="http://schemas.microsoft.com/office/drawing/2014/main" id="{9D910AE4-C85E-4B5B-9718-BE675C3E8278}"/>
                  </a:ext>
                </a:extLst>
              </p:cNvPr>
              <p:cNvSpPr/>
              <p:nvPr/>
            </p:nvSpPr>
            <p:spPr>
              <a:xfrm>
                <a:off x="11626146" y="1729600"/>
                <a:ext cx="76200" cy="76200"/>
              </a:xfrm>
              <a:prstGeom prst="roundRect">
                <a:avLst/>
              </a:prstGeom>
              <a:solidFill>
                <a:sysClr val="window" lastClr="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a:endParaRPr>
              </a:p>
            </p:txBody>
          </p:sp>
          <p:sp>
            <p:nvSpPr>
              <p:cNvPr id="92" name="Rounded Rectangle 56">
                <a:extLst>
                  <a:ext uri="{FF2B5EF4-FFF2-40B4-BE49-F238E27FC236}">
                    <a16:creationId xmlns:a16="http://schemas.microsoft.com/office/drawing/2014/main" id="{8A3D99EE-3E03-46B2-B933-42E6A1664532}"/>
                  </a:ext>
                </a:extLst>
              </p:cNvPr>
              <p:cNvSpPr/>
              <p:nvPr/>
            </p:nvSpPr>
            <p:spPr>
              <a:xfrm>
                <a:off x="11727561" y="1729600"/>
                <a:ext cx="76200" cy="76200"/>
              </a:xfrm>
              <a:prstGeom prst="roundRect">
                <a:avLst/>
              </a:prstGeom>
              <a:solidFill>
                <a:sysClr val="window" lastClr="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a:endParaRPr>
              </a:p>
            </p:txBody>
          </p:sp>
          <p:sp>
            <p:nvSpPr>
              <p:cNvPr id="93" name="Rounded Rectangle 57">
                <a:extLst>
                  <a:ext uri="{FF2B5EF4-FFF2-40B4-BE49-F238E27FC236}">
                    <a16:creationId xmlns:a16="http://schemas.microsoft.com/office/drawing/2014/main" id="{141FE02F-DB1C-4F8C-A04A-D1D570228FBC}"/>
                  </a:ext>
                </a:extLst>
              </p:cNvPr>
              <p:cNvSpPr/>
              <p:nvPr/>
            </p:nvSpPr>
            <p:spPr>
              <a:xfrm>
                <a:off x="11828977" y="1729600"/>
                <a:ext cx="76200" cy="76200"/>
              </a:xfrm>
              <a:prstGeom prst="roundRect">
                <a:avLst/>
              </a:prstGeom>
              <a:solidFill>
                <a:sysClr val="window" lastClr="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a:endParaRPr>
              </a:p>
            </p:txBody>
          </p:sp>
          <p:sp>
            <p:nvSpPr>
              <p:cNvPr id="94" name="Rounded Rectangle 58">
                <a:extLst>
                  <a:ext uri="{FF2B5EF4-FFF2-40B4-BE49-F238E27FC236}">
                    <a16:creationId xmlns:a16="http://schemas.microsoft.com/office/drawing/2014/main" id="{049A5E50-12ED-4D44-A972-FFAC0DAAE133}"/>
                  </a:ext>
                </a:extLst>
              </p:cNvPr>
              <p:cNvSpPr/>
              <p:nvPr/>
            </p:nvSpPr>
            <p:spPr>
              <a:xfrm>
                <a:off x="11626146" y="1829353"/>
                <a:ext cx="76200" cy="76200"/>
              </a:xfrm>
              <a:prstGeom prst="roundRect">
                <a:avLst/>
              </a:prstGeom>
              <a:solidFill>
                <a:sysClr val="window" lastClr="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a:endParaRPr>
              </a:p>
            </p:txBody>
          </p:sp>
          <p:sp>
            <p:nvSpPr>
              <p:cNvPr id="95" name="Rounded Rectangle 59">
                <a:extLst>
                  <a:ext uri="{FF2B5EF4-FFF2-40B4-BE49-F238E27FC236}">
                    <a16:creationId xmlns:a16="http://schemas.microsoft.com/office/drawing/2014/main" id="{CAB702CC-2F02-4E86-8A7A-F06C52669EB0}"/>
                  </a:ext>
                </a:extLst>
              </p:cNvPr>
              <p:cNvSpPr/>
              <p:nvPr/>
            </p:nvSpPr>
            <p:spPr>
              <a:xfrm>
                <a:off x="11727561" y="1829353"/>
                <a:ext cx="76200" cy="76200"/>
              </a:xfrm>
              <a:prstGeom prst="roundRect">
                <a:avLst/>
              </a:prstGeom>
              <a:solidFill>
                <a:sysClr val="window" lastClr="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a:endParaRPr>
              </a:p>
            </p:txBody>
          </p:sp>
          <p:sp>
            <p:nvSpPr>
              <p:cNvPr id="96" name="Rounded Rectangle 60">
                <a:extLst>
                  <a:ext uri="{FF2B5EF4-FFF2-40B4-BE49-F238E27FC236}">
                    <a16:creationId xmlns:a16="http://schemas.microsoft.com/office/drawing/2014/main" id="{DA525BE4-4EC6-449A-9479-5CABA6A46EB5}"/>
                  </a:ext>
                </a:extLst>
              </p:cNvPr>
              <p:cNvSpPr/>
              <p:nvPr/>
            </p:nvSpPr>
            <p:spPr>
              <a:xfrm>
                <a:off x="11828977" y="1829353"/>
                <a:ext cx="76200" cy="76200"/>
              </a:xfrm>
              <a:prstGeom prst="roundRect">
                <a:avLst/>
              </a:prstGeom>
              <a:solidFill>
                <a:sysClr val="window" lastClr="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a:endParaRPr>
              </a:p>
            </p:txBody>
          </p:sp>
          <p:sp>
            <p:nvSpPr>
              <p:cNvPr id="97" name="Rounded Rectangle 61">
                <a:extLst>
                  <a:ext uri="{FF2B5EF4-FFF2-40B4-BE49-F238E27FC236}">
                    <a16:creationId xmlns:a16="http://schemas.microsoft.com/office/drawing/2014/main" id="{560C5A08-419D-490B-9143-F7163EF202DB}"/>
                  </a:ext>
                </a:extLst>
              </p:cNvPr>
              <p:cNvSpPr/>
              <p:nvPr/>
            </p:nvSpPr>
            <p:spPr>
              <a:xfrm>
                <a:off x="11626146" y="1929106"/>
                <a:ext cx="76200" cy="76200"/>
              </a:xfrm>
              <a:prstGeom prst="roundRect">
                <a:avLst/>
              </a:prstGeom>
              <a:solidFill>
                <a:sysClr val="window" lastClr="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a:endParaRPr>
              </a:p>
            </p:txBody>
          </p:sp>
          <p:sp>
            <p:nvSpPr>
              <p:cNvPr id="98" name="Rounded Rectangle 62">
                <a:extLst>
                  <a:ext uri="{FF2B5EF4-FFF2-40B4-BE49-F238E27FC236}">
                    <a16:creationId xmlns:a16="http://schemas.microsoft.com/office/drawing/2014/main" id="{9D2FA97C-5D82-4743-A896-1CED4A9E6501}"/>
                  </a:ext>
                </a:extLst>
              </p:cNvPr>
              <p:cNvSpPr/>
              <p:nvPr/>
            </p:nvSpPr>
            <p:spPr>
              <a:xfrm>
                <a:off x="11727561" y="1929106"/>
                <a:ext cx="76200" cy="76200"/>
              </a:xfrm>
              <a:prstGeom prst="roundRect">
                <a:avLst/>
              </a:prstGeom>
              <a:solidFill>
                <a:sysClr val="window" lastClr="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a:endParaRPr>
              </a:p>
            </p:txBody>
          </p:sp>
          <p:sp>
            <p:nvSpPr>
              <p:cNvPr id="99" name="Rounded Rectangle 63">
                <a:extLst>
                  <a:ext uri="{FF2B5EF4-FFF2-40B4-BE49-F238E27FC236}">
                    <a16:creationId xmlns:a16="http://schemas.microsoft.com/office/drawing/2014/main" id="{7CC7040B-F89B-472C-8923-AD4A6A127375}"/>
                  </a:ext>
                </a:extLst>
              </p:cNvPr>
              <p:cNvSpPr/>
              <p:nvPr/>
            </p:nvSpPr>
            <p:spPr>
              <a:xfrm>
                <a:off x="11828977" y="1929106"/>
                <a:ext cx="76200" cy="76200"/>
              </a:xfrm>
              <a:prstGeom prst="roundRect">
                <a:avLst/>
              </a:prstGeom>
              <a:solidFill>
                <a:sysClr val="window" lastClr="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Arial"/>
                </a:endParaRPr>
              </a:p>
            </p:txBody>
          </p:sp>
        </p:grpSp>
      </p:grpSp>
      <p:sp>
        <p:nvSpPr>
          <p:cNvPr id="140" name="Rectangle 139">
            <a:extLst>
              <a:ext uri="{FF2B5EF4-FFF2-40B4-BE49-F238E27FC236}">
                <a16:creationId xmlns:a16="http://schemas.microsoft.com/office/drawing/2014/main" id="{9D182338-A3E2-488B-83CD-0C620802B507}"/>
              </a:ext>
            </a:extLst>
          </p:cNvPr>
          <p:cNvSpPr/>
          <p:nvPr/>
        </p:nvSpPr>
        <p:spPr>
          <a:xfrm>
            <a:off x="8668857" y="4521356"/>
            <a:ext cx="1902671" cy="420693"/>
          </a:xfrm>
          <a:prstGeom prst="rect">
            <a:avLst/>
          </a:prstGeom>
        </p:spPr>
        <p:txBody>
          <a:bodyPr wrap="square">
            <a:spAutoFit/>
          </a:bodyPr>
          <a:lstStyle/>
          <a:p>
            <a:pPr algn="just" rtl="0">
              <a:lnSpc>
                <a:spcPts val="3000"/>
              </a:lnSpc>
            </a:pPr>
            <a:r>
              <a:rPr lang="en-US" sz="1000" spc="-110" dirty="0">
                <a:solidFill>
                  <a:schemeClr val="bg2"/>
                </a:solidFill>
              </a:rPr>
              <a:t>Investment  in Real Estate</a:t>
            </a:r>
          </a:p>
        </p:txBody>
      </p:sp>
      <p:sp>
        <p:nvSpPr>
          <p:cNvPr id="141" name="Rectangle 140">
            <a:extLst>
              <a:ext uri="{FF2B5EF4-FFF2-40B4-BE49-F238E27FC236}">
                <a16:creationId xmlns:a16="http://schemas.microsoft.com/office/drawing/2014/main" id="{8622D0CD-3C8D-4D18-ACE0-40C9382011D9}"/>
              </a:ext>
            </a:extLst>
          </p:cNvPr>
          <p:cNvSpPr/>
          <p:nvPr/>
        </p:nvSpPr>
        <p:spPr>
          <a:xfrm>
            <a:off x="8668857" y="4343738"/>
            <a:ext cx="1721749" cy="450573"/>
          </a:xfrm>
          <a:prstGeom prst="rect">
            <a:avLst/>
          </a:prstGeom>
        </p:spPr>
        <p:txBody>
          <a:bodyPr wrap="square">
            <a:spAutoFit/>
          </a:bodyPr>
          <a:lstStyle/>
          <a:p>
            <a:pPr algn="just" rtl="0">
              <a:lnSpc>
                <a:spcPts val="3000"/>
              </a:lnSpc>
            </a:pPr>
            <a:r>
              <a:rPr lang="en-US" sz="2000" b="1" spc="-110" dirty="0">
                <a:solidFill>
                  <a:schemeClr val="bg2"/>
                </a:solidFill>
              </a:rPr>
              <a:t>ILS 6.3 B</a:t>
            </a:r>
          </a:p>
        </p:txBody>
      </p:sp>
      <p:sp>
        <p:nvSpPr>
          <p:cNvPr id="174" name="קשת מלאה 25">
            <a:extLst>
              <a:ext uri="{FF2B5EF4-FFF2-40B4-BE49-F238E27FC236}">
                <a16:creationId xmlns:a16="http://schemas.microsoft.com/office/drawing/2014/main" id="{45551BBC-596C-4B16-89CF-3823DA5ADCE8}"/>
              </a:ext>
            </a:extLst>
          </p:cNvPr>
          <p:cNvSpPr/>
          <p:nvPr/>
        </p:nvSpPr>
        <p:spPr>
          <a:xfrm rot="5400000">
            <a:off x="7920193" y="4225879"/>
            <a:ext cx="728362" cy="745274"/>
          </a:xfrm>
          <a:prstGeom prst="blockArc">
            <a:avLst>
              <a:gd name="adj1" fmla="val 3309100"/>
              <a:gd name="adj2" fmla="val 1661761"/>
              <a:gd name="adj3" fmla="val 16851"/>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schemeClr val="tx1"/>
              </a:solidFill>
            </a:endParaRPr>
          </a:p>
        </p:txBody>
      </p:sp>
      <p:sp>
        <p:nvSpPr>
          <p:cNvPr id="81" name="Rectangle 80">
            <a:extLst>
              <a:ext uri="{FF2B5EF4-FFF2-40B4-BE49-F238E27FC236}">
                <a16:creationId xmlns:a16="http://schemas.microsoft.com/office/drawing/2014/main" id="{92523AE1-82B1-4623-80CF-C285B19157F4}"/>
              </a:ext>
            </a:extLst>
          </p:cNvPr>
          <p:cNvSpPr/>
          <p:nvPr/>
        </p:nvSpPr>
        <p:spPr>
          <a:xfrm>
            <a:off x="8681226" y="6064561"/>
            <a:ext cx="2866804" cy="453907"/>
          </a:xfrm>
          <a:prstGeom prst="rect">
            <a:avLst/>
          </a:prstGeom>
        </p:spPr>
        <p:txBody>
          <a:bodyPr wrap="square">
            <a:spAutoFit/>
          </a:bodyPr>
          <a:lstStyle/>
          <a:p>
            <a:pPr algn="just" rtl="0">
              <a:lnSpc>
                <a:spcPts val="3000"/>
              </a:lnSpc>
            </a:pPr>
            <a:r>
              <a:rPr lang="en-US" sz="2000" b="1" spc="-110" dirty="0">
                <a:solidFill>
                  <a:schemeClr val="bg2"/>
                </a:solidFill>
              </a:rPr>
              <a:t>Market Cap NIS 1.7 B</a:t>
            </a:r>
          </a:p>
        </p:txBody>
      </p:sp>
      <p:sp>
        <p:nvSpPr>
          <p:cNvPr id="82" name="קשת מלאה 25">
            <a:extLst>
              <a:ext uri="{FF2B5EF4-FFF2-40B4-BE49-F238E27FC236}">
                <a16:creationId xmlns:a16="http://schemas.microsoft.com/office/drawing/2014/main" id="{A18CF709-0639-4EBD-BA43-BB20D8A31D67}"/>
              </a:ext>
            </a:extLst>
          </p:cNvPr>
          <p:cNvSpPr/>
          <p:nvPr/>
        </p:nvSpPr>
        <p:spPr>
          <a:xfrm rot="912661">
            <a:off x="7932562" y="5946702"/>
            <a:ext cx="728362" cy="745274"/>
          </a:xfrm>
          <a:prstGeom prst="blockArc">
            <a:avLst>
              <a:gd name="adj1" fmla="val 3309100"/>
              <a:gd name="adj2" fmla="val 1661761"/>
              <a:gd name="adj3" fmla="val 16851"/>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schemeClr val="tx1"/>
              </a:solidFill>
            </a:endParaRPr>
          </a:p>
        </p:txBody>
      </p:sp>
      <p:grpSp>
        <p:nvGrpSpPr>
          <p:cNvPr id="83" name="Group 82">
            <a:extLst>
              <a:ext uri="{FF2B5EF4-FFF2-40B4-BE49-F238E27FC236}">
                <a16:creationId xmlns:a16="http://schemas.microsoft.com/office/drawing/2014/main" id="{FAA35374-4A46-4E42-A284-CDAD305664A1}"/>
              </a:ext>
            </a:extLst>
          </p:cNvPr>
          <p:cNvGrpSpPr/>
          <p:nvPr/>
        </p:nvGrpSpPr>
        <p:grpSpPr>
          <a:xfrm>
            <a:off x="8110497" y="6183118"/>
            <a:ext cx="393104" cy="251520"/>
            <a:chOff x="3162301" y="4446588"/>
            <a:chExt cx="596900" cy="347663"/>
          </a:xfrm>
        </p:grpSpPr>
        <p:sp>
          <p:nvSpPr>
            <p:cNvPr id="84" name="Rectangle 171">
              <a:extLst>
                <a:ext uri="{FF2B5EF4-FFF2-40B4-BE49-F238E27FC236}">
                  <a16:creationId xmlns:a16="http://schemas.microsoft.com/office/drawing/2014/main" id="{55ACFE14-F587-4EDF-88F9-C3C6202E73B1}"/>
                </a:ext>
              </a:extLst>
            </p:cNvPr>
            <p:cNvSpPr>
              <a:spLocks noChangeArrowheads="1"/>
            </p:cNvSpPr>
            <p:nvPr/>
          </p:nvSpPr>
          <p:spPr bwMode="auto">
            <a:xfrm>
              <a:off x="3162301" y="4446588"/>
              <a:ext cx="596900" cy="347663"/>
            </a:xfrm>
            <a:prstGeom prst="rect">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sp>
          <p:nvSpPr>
            <p:cNvPr id="85" name="Oval 172">
              <a:extLst>
                <a:ext uri="{FF2B5EF4-FFF2-40B4-BE49-F238E27FC236}">
                  <a16:creationId xmlns:a16="http://schemas.microsoft.com/office/drawing/2014/main" id="{586FFD85-355B-4134-AC1E-49833A027400}"/>
                </a:ext>
              </a:extLst>
            </p:cNvPr>
            <p:cNvSpPr>
              <a:spLocks noChangeArrowheads="1"/>
            </p:cNvSpPr>
            <p:nvPr/>
          </p:nvSpPr>
          <p:spPr bwMode="auto">
            <a:xfrm>
              <a:off x="3359151" y="4521201"/>
              <a:ext cx="201613" cy="201613"/>
            </a:xfrm>
            <a:prstGeom prst="ellipse">
              <a:avLst/>
            </a:prstGeom>
            <a:solidFill>
              <a:schemeClr val="bg2"/>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sp>
          <p:nvSpPr>
            <p:cNvPr id="118" name="Freeform 173">
              <a:extLst>
                <a:ext uri="{FF2B5EF4-FFF2-40B4-BE49-F238E27FC236}">
                  <a16:creationId xmlns:a16="http://schemas.microsoft.com/office/drawing/2014/main" id="{86F29815-21FF-403A-81CE-914EB59D3417}"/>
                </a:ext>
              </a:extLst>
            </p:cNvPr>
            <p:cNvSpPr>
              <a:spLocks noEditPoints="1"/>
            </p:cNvSpPr>
            <p:nvPr/>
          </p:nvSpPr>
          <p:spPr bwMode="auto">
            <a:xfrm>
              <a:off x="3349626" y="4511676"/>
              <a:ext cx="220663" cy="222250"/>
            </a:xfrm>
            <a:custGeom>
              <a:avLst/>
              <a:gdLst>
                <a:gd name="T0" fmla="*/ 33 w 65"/>
                <a:gd name="T1" fmla="*/ 65 h 65"/>
                <a:gd name="T2" fmla="*/ 0 w 65"/>
                <a:gd name="T3" fmla="*/ 32 h 65"/>
                <a:gd name="T4" fmla="*/ 33 w 65"/>
                <a:gd name="T5" fmla="*/ 0 h 65"/>
                <a:gd name="T6" fmla="*/ 65 w 65"/>
                <a:gd name="T7" fmla="*/ 32 h 65"/>
                <a:gd name="T8" fmla="*/ 33 w 65"/>
                <a:gd name="T9" fmla="*/ 65 h 65"/>
                <a:gd name="T10" fmla="*/ 33 w 65"/>
                <a:gd name="T11" fmla="*/ 7 h 65"/>
                <a:gd name="T12" fmla="*/ 7 w 65"/>
                <a:gd name="T13" fmla="*/ 32 h 65"/>
                <a:gd name="T14" fmla="*/ 33 w 65"/>
                <a:gd name="T15" fmla="*/ 58 h 65"/>
                <a:gd name="T16" fmla="*/ 58 w 65"/>
                <a:gd name="T17" fmla="*/ 32 h 65"/>
                <a:gd name="T18" fmla="*/ 33 w 65"/>
                <a:gd name="T19" fmla="*/ 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 h="65">
                  <a:moveTo>
                    <a:pt x="33" y="65"/>
                  </a:moveTo>
                  <a:cubicBezTo>
                    <a:pt x="14" y="65"/>
                    <a:pt x="0" y="50"/>
                    <a:pt x="0" y="32"/>
                  </a:cubicBezTo>
                  <a:cubicBezTo>
                    <a:pt x="0" y="14"/>
                    <a:pt x="14" y="0"/>
                    <a:pt x="33" y="0"/>
                  </a:cubicBezTo>
                  <a:cubicBezTo>
                    <a:pt x="51" y="0"/>
                    <a:pt x="65" y="14"/>
                    <a:pt x="65" y="32"/>
                  </a:cubicBezTo>
                  <a:cubicBezTo>
                    <a:pt x="65" y="50"/>
                    <a:pt x="51" y="65"/>
                    <a:pt x="33" y="65"/>
                  </a:cubicBezTo>
                  <a:close/>
                  <a:moveTo>
                    <a:pt x="33" y="7"/>
                  </a:moveTo>
                  <a:cubicBezTo>
                    <a:pt x="18" y="7"/>
                    <a:pt x="7" y="18"/>
                    <a:pt x="7" y="32"/>
                  </a:cubicBezTo>
                  <a:cubicBezTo>
                    <a:pt x="7" y="46"/>
                    <a:pt x="18" y="58"/>
                    <a:pt x="33" y="58"/>
                  </a:cubicBezTo>
                  <a:cubicBezTo>
                    <a:pt x="47" y="58"/>
                    <a:pt x="58" y="46"/>
                    <a:pt x="58" y="32"/>
                  </a:cubicBezTo>
                  <a:cubicBezTo>
                    <a:pt x="58" y="18"/>
                    <a:pt x="47" y="7"/>
                    <a:pt x="33" y="7"/>
                  </a:cubicBez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sp>
          <p:nvSpPr>
            <p:cNvPr id="119" name="Freeform 174">
              <a:extLst>
                <a:ext uri="{FF2B5EF4-FFF2-40B4-BE49-F238E27FC236}">
                  <a16:creationId xmlns:a16="http://schemas.microsoft.com/office/drawing/2014/main" id="{76E43B27-BE1D-4F4B-93A6-981C71C33B5C}"/>
                </a:ext>
              </a:extLst>
            </p:cNvPr>
            <p:cNvSpPr>
              <a:spLocks/>
            </p:cNvSpPr>
            <p:nvPr/>
          </p:nvSpPr>
          <p:spPr bwMode="auto">
            <a:xfrm>
              <a:off x="3670301" y="4710113"/>
              <a:ext cx="88900" cy="84138"/>
            </a:xfrm>
            <a:custGeom>
              <a:avLst/>
              <a:gdLst>
                <a:gd name="T0" fmla="*/ 17 w 56"/>
                <a:gd name="T1" fmla="*/ 53 h 53"/>
                <a:gd name="T2" fmla="*/ 0 w 56"/>
                <a:gd name="T3" fmla="*/ 53 h 53"/>
                <a:gd name="T4" fmla="*/ 0 w 56"/>
                <a:gd name="T5" fmla="*/ 0 h 53"/>
                <a:gd name="T6" fmla="*/ 56 w 56"/>
                <a:gd name="T7" fmla="*/ 0 h 53"/>
                <a:gd name="T8" fmla="*/ 56 w 56"/>
                <a:gd name="T9" fmla="*/ 15 h 53"/>
                <a:gd name="T10" fmla="*/ 17 w 56"/>
                <a:gd name="T11" fmla="*/ 15 h 53"/>
                <a:gd name="T12" fmla="*/ 17 w 56"/>
                <a:gd name="T13" fmla="*/ 53 h 53"/>
              </a:gdLst>
              <a:ahLst/>
              <a:cxnLst>
                <a:cxn ang="0">
                  <a:pos x="T0" y="T1"/>
                </a:cxn>
                <a:cxn ang="0">
                  <a:pos x="T2" y="T3"/>
                </a:cxn>
                <a:cxn ang="0">
                  <a:pos x="T4" y="T5"/>
                </a:cxn>
                <a:cxn ang="0">
                  <a:pos x="T6" y="T7"/>
                </a:cxn>
                <a:cxn ang="0">
                  <a:pos x="T8" y="T9"/>
                </a:cxn>
                <a:cxn ang="0">
                  <a:pos x="T10" y="T11"/>
                </a:cxn>
                <a:cxn ang="0">
                  <a:pos x="T12" y="T13"/>
                </a:cxn>
              </a:cxnLst>
              <a:rect l="0" t="0" r="r" b="b"/>
              <a:pathLst>
                <a:path w="56" h="53">
                  <a:moveTo>
                    <a:pt x="17" y="53"/>
                  </a:moveTo>
                  <a:lnTo>
                    <a:pt x="0" y="53"/>
                  </a:lnTo>
                  <a:lnTo>
                    <a:pt x="0" y="0"/>
                  </a:lnTo>
                  <a:lnTo>
                    <a:pt x="56" y="0"/>
                  </a:lnTo>
                  <a:lnTo>
                    <a:pt x="56" y="15"/>
                  </a:lnTo>
                  <a:lnTo>
                    <a:pt x="17" y="15"/>
                  </a:lnTo>
                  <a:lnTo>
                    <a:pt x="17" y="53"/>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sp>
          <p:nvSpPr>
            <p:cNvPr id="120" name="Freeform 175">
              <a:extLst>
                <a:ext uri="{FF2B5EF4-FFF2-40B4-BE49-F238E27FC236}">
                  <a16:creationId xmlns:a16="http://schemas.microsoft.com/office/drawing/2014/main" id="{4975F567-4E79-4643-83BC-FBA7689BF91B}"/>
                </a:ext>
              </a:extLst>
            </p:cNvPr>
            <p:cNvSpPr>
              <a:spLocks/>
            </p:cNvSpPr>
            <p:nvPr/>
          </p:nvSpPr>
          <p:spPr bwMode="auto">
            <a:xfrm>
              <a:off x="3670301" y="4446588"/>
              <a:ext cx="88900" cy="88900"/>
            </a:xfrm>
            <a:custGeom>
              <a:avLst/>
              <a:gdLst>
                <a:gd name="T0" fmla="*/ 56 w 56"/>
                <a:gd name="T1" fmla="*/ 56 h 56"/>
                <a:gd name="T2" fmla="*/ 0 w 56"/>
                <a:gd name="T3" fmla="*/ 56 h 56"/>
                <a:gd name="T4" fmla="*/ 0 w 56"/>
                <a:gd name="T5" fmla="*/ 0 h 56"/>
                <a:gd name="T6" fmla="*/ 17 w 56"/>
                <a:gd name="T7" fmla="*/ 0 h 56"/>
                <a:gd name="T8" fmla="*/ 17 w 56"/>
                <a:gd name="T9" fmla="*/ 41 h 56"/>
                <a:gd name="T10" fmla="*/ 56 w 56"/>
                <a:gd name="T11" fmla="*/ 41 h 56"/>
                <a:gd name="T12" fmla="*/ 56 w 56"/>
                <a:gd name="T13" fmla="*/ 56 h 56"/>
              </a:gdLst>
              <a:ahLst/>
              <a:cxnLst>
                <a:cxn ang="0">
                  <a:pos x="T0" y="T1"/>
                </a:cxn>
                <a:cxn ang="0">
                  <a:pos x="T2" y="T3"/>
                </a:cxn>
                <a:cxn ang="0">
                  <a:pos x="T4" y="T5"/>
                </a:cxn>
                <a:cxn ang="0">
                  <a:pos x="T6" y="T7"/>
                </a:cxn>
                <a:cxn ang="0">
                  <a:pos x="T8" y="T9"/>
                </a:cxn>
                <a:cxn ang="0">
                  <a:pos x="T10" y="T11"/>
                </a:cxn>
                <a:cxn ang="0">
                  <a:pos x="T12" y="T13"/>
                </a:cxn>
              </a:cxnLst>
              <a:rect l="0" t="0" r="r" b="b"/>
              <a:pathLst>
                <a:path w="56" h="56">
                  <a:moveTo>
                    <a:pt x="56" y="56"/>
                  </a:moveTo>
                  <a:lnTo>
                    <a:pt x="0" y="56"/>
                  </a:lnTo>
                  <a:lnTo>
                    <a:pt x="0" y="0"/>
                  </a:lnTo>
                  <a:lnTo>
                    <a:pt x="17" y="0"/>
                  </a:lnTo>
                  <a:lnTo>
                    <a:pt x="17" y="41"/>
                  </a:lnTo>
                  <a:lnTo>
                    <a:pt x="56" y="41"/>
                  </a:lnTo>
                  <a:lnTo>
                    <a:pt x="56" y="56"/>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sp>
          <p:nvSpPr>
            <p:cNvPr id="121" name="Freeform 176">
              <a:extLst>
                <a:ext uri="{FF2B5EF4-FFF2-40B4-BE49-F238E27FC236}">
                  <a16:creationId xmlns:a16="http://schemas.microsoft.com/office/drawing/2014/main" id="{3F3CBE8E-631B-4439-B331-08A5C3119333}"/>
                </a:ext>
              </a:extLst>
            </p:cNvPr>
            <p:cNvSpPr>
              <a:spLocks/>
            </p:cNvSpPr>
            <p:nvPr/>
          </p:nvSpPr>
          <p:spPr bwMode="auto">
            <a:xfrm>
              <a:off x="3162301" y="4446588"/>
              <a:ext cx="88900" cy="88900"/>
            </a:xfrm>
            <a:custGeom>
              <a:avLst/>
              <a:gdLst>
                <a:gd name="T0" fmla="*/ 56 w 56"/>
                <a:gd name="T1" fmla="*/ 56 h 56"/>
                <a:gd name="T2" fmla="*/ 0 w 56"/>
                <a:gd name="T3" fmla="*/ 56 h 56"/>
                <a:gd name="T4" fmla="*/ 0 w 56"/>
                <a:gd name="T5" fmla="*/ 41 h 56"/>
                <a:gd name="T6" fmla="*/ 38 w 56"/>
                <a:gd name="T7" fmla="*/ 41 h 56"/>
                <a:gd name="T8" fmla="*/ 38 w 56"/>
                <a:gd name="T9" fmla="*/ 0 h 56"/>
                <a:gd name="T10" fmla="*/ 56 w 56"/>
                <a:gd name="T11" fmla="*/ 0 h 56"/>
                <a:gd name="T12" fmla="*/ 56 w 56"/>
                <a:gd name="T13" fmla="*/ 56 h 56"/>
              </a:gdLst>
              <a:ahLst/>
              <a:cxnLst>
                <a:cxn ang="0">
                  <a:pos x="T0" y="T1"/>
                </a:cxn>
                <a:cxn ang="0">
                  <a:pos x="T2" y="T3"/>
                </a:cxn>
                <a:cxn ang="0">
                  <a:pos x="T4" y="T5"/>
                </a:cxn>
                <a:cxn ang="0">
                  <a:pos x="T6" y="T7"/>
                </a:cxn>
                <a:cxn ang="0">
                  <a:pos x="T8" y="T9"/>
                </a:cxn>
                <a:cxn ang="0">
                  <a:pos x="T10" y="T11"/>
                </a:cxn>
                <a:cxn ang="0">
                  <a:pos x="T12" y="T13"/>
                </a:cxn>
              </a:cxnLst>
              <a:rect l="0" t="0" r="r" b="b"/>
              <a:pathLst>
                <a:path w="56" h="56">
                  <a:moveTo>
                    <a:pt x="56" y="56"/>
                  </a:moveTo>
                  <a:lnTo>
                    <a:pt x="0" y="56"/>
                  </a:lnTo>
                  <a:lnTo>
                    <a:pt x="0" y="41"/>
                  </a:lnTo>
                  <a:lnTo>
                    <a:pt x="38" y="41"/>
                  </a:lnTo>
                  <a:lnTo>
                    <a:pt x="38" y="0"/>
                  </a:lnTo>
                  <a:lnTo>
                    <a:pt x="56" y="0"/>
                  </a:lnTo>
                  <a:lnTo>
                    <a:pt x="56" y="56"/>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sp>
          <p:nvSpPr>
            <p:cNvPr id="122" name="Freeform 177">
              <a:extLst>
                <a:ext uri="{FF2B5EF4-FFF2-40B4-BE49-F238E27FC236}">
                  <a16:creationId xmlns:a16="http://schemas.microsoft.com/office/drawing/2014/main" id="{89B60E2E-7D9C-42CD-8C0B-492D863A5040}"/>
                </a:ext>
              </a:extLst>
            </p:cNvPr>
            <p:cNvSpPr>
              <a:spLocks/>
            </p:cNvSpPr>
            <p:nvPr/>
          </p:nvSpPr>
          <p:spPr bwMode="auto">
            <a:xfrm>
              <a:off x="3162301" y="4710113"/>
              <a:ext cx="88900" cy="84138"/>
            </a:xfrm>
            <a:custGeom>
              <a:avLst/>
              <a:gdLst>
                <a:gd name="T0" fmla="*/ 56 w 56"/>
                <a:gd name="T1" fmla="*/ 53 h 53"/>
                <a:gd name="T2" fmla="*/ 38 w 56"/>
                <a:gd name="T3" fmla="*/ 53 h 53"/>
                <a:gd name="T4" fmla="*/ 38 w 56"/>
                <a:gd name="T5" fmla="*/ 15 h 53"/>
                <a:gd name="T6" fmla="*/ 0 w 56"/>
                <a:gd name="T7" fmla="*/ 15 h 53"/>
                <a:gd name="T8" fmla="*/ 0 w 56"/>
                <a:gd name="T9" fmla="*/ 0 h 53"/>
                <a:gd name="T10" fmla="*/ 56 w 56"/>
                <a:gd name="T11" fmla="*/ 0 h 53"/>
                <a:gd name="T12" fmla="*/ 56 w 56"/>
                <a:gd name="T13" fmla="*/ 53 h 53"/>
              </a:gdLst>
              <a:ahLst/>
              <a:cxnLst>
                <a:cxn ang="0">
                  <a:pos x="T0" y="T1"/>
                </a:cxn>
                <a:cxn ang="0">
                  <a:pos x="T2" y="T3"/>
                </a:cxn>
                <a:cxn ang="0">
                  <a:pos x="T4" y="T5"/>
                </a:cxn>
                <a:cxn ang="0">
                  <a:pos x="T6" y="T7"/>
                </a:cxn>
                <a:cxn ang="0">
                  <a:pos x="T8" y="T9"/>
                </a:cxn>
                <a:cxn ang="0">
                  <a:pos x="T10" y="T11"/>
                </a:cxn>
                <a:cxn ang="0">
                  <a:pos x="T12" y="T13"/>
                </a:cxn>
              </a:cxnLst>
              <a:rect l="0" t="0" r="r" b="b"/>
              <a:pathLst>
                <a:path w="56" h="53">
                  <a:moveTo>
                    <a:pt x="56" y="53"/>
                  </a:moveTo>
                  <a:lnTo>
                    <a:pt x="38" y="53"/>
                  </a:lnTo>
                  <a:lnTo>
                    <a:pt x="38" y="15"/>
                  </a:lnTo>
                  <a:lnTo>
                    <a:pt x="0" y="15"/>
                  </a:lnTo>
                  <a:lnTo>
                    <a:pt x="0" y="0"/>
                  </a:lnTo>
                  <a:lnTo>
                    <a:pt x="56" y="0"/>
                  </a:lnTo>
                  <a:lnTo>
                    <a:pt x="56" y="53"/>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sp>
          <p:nvSpPr>
            <p:cNvPr id="123" name="Oval 178">
              <a:extLst>
                <a:ext uri="{FF2B5EF4-FFF2-40B4-BE49-F238E27FC236}">
                  <a16:creationId xmlns:a16="http://schemas.microsoft.com/office/drawing/2014/main" id="{8EC9BC41-7044-431E-85B8-CDCFA9350B4A}"/>
                </a:ext>
              </a:extLst>
            </p:cNvPr>
            <p:cNvSpPr>
              <a:spLocks noChangeArrowheads="1"/>
            </p:cNvSpPr>
            <p:nvPr/>
          </p:nvSpPr>
          <p:spPr bwMode="auto">
            <a:xfrm>
              <a:off x="3638551" y="4597401"/>
              <a:ext cx="52388" cy="508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sp>
          <p:nvSpPr>
            <p:cNvPr id="124" name="Freeform 179">
              <a:extLst>
                <a:ext uri="{FF2B5EF4-FFF2-40B4-BE49-F238E27FC236}">
                  <a16:creationId xmlns:a16="http://schemas.microsoft.com/office/drawing/2014/main" id="{BA87E7FD-E95E-4BD6-ADEC-995204BD98DD}"/>
                </a:ext>
              </a:extLst>
            </p:cNvPr>
            <p:cNvSpPr>
              <a:spLocks noEditPoints="1"/>
            </p:cNvSpPr>
            <p:nvPr/>
          </p:nvSpPr>
          <p:spPr bwMode="auto">
            <a:xfrm>
              <a:off x="3629026" y="4583113"/>
              <a:ext cx="74613" cy="74613"/>
            </a:xfrm>
            <a:custGeom>
              <a:avLst/>
              <a:gdLst>
                <a:gd name="T0" fmla="*/ 11 w 22"/>
                <a:gd name="T1" fmla="*/ 22 h 22"/>
                <a:gd name="T2" fmla="*/ 0 w 22"/>
                <a:gd name="T3" fmla="*/ 11 h 22"/>
                <a:gd name="T4" fmla="*/ 11 w 22"/>
                <a:gd name="T5" fmla="*/ 0 h 22"/>
                <a:gd name="T6" fmla="*/ 22 w 22"/>
                <a:gd name="T7" fmla="*/ 11 h 22"/>
                <a:gd name="T8" fmla="*/ 11 w 22"/>
                <a:gd name="T9" fmla="*/ 22 h 22"/>
                <a:gd name="T10" fmla="*/ 11 w 22"/>
                <a:gd name="T11" fmla="*/ 8 h 22"/>
                <a:gd name="T12" fmla="*/ 7 w 22"/>
                <a:gd name="T13" fmla="*/ 11 h 22"/>
                <a:gd name="T14" fmla="*/ 11 w 22"/>
                <a:gd name="T15" fmla="*/ 15 h 22"/>
                <a:gd name="T16" fmla="*/ 14 w 22"/>
                <a:gd name="T17" fmla="*/ 11 h 22"/>
                <a:gd name="T18" fmla="*/ 11 w 22"/>
                <a:gd name="T19" fmla="*/ 8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22">
                  <a:moveTo>
                    <a:pt x="11" y="22"/>
                  </a:moveTo>
                  <a:cubicBezTo>
                    <a:pt x="5" y="22"/>
                    <a:pt x="0" y="17"/>
                    <a:pt x="0" y="11"/>
                  </a:cubicBezTo>
                  <a:cubicBezTo>
                    <a:pt x="0" y="5"/>
                    <a:pt x="5" y="0"/>
                    <a:pt x="11" y="0"/>
                  </a:cubicBezTo>
                  <a:cubicBezTo>
                    <a:pt x="17" y="0"/>
                    <a:pt x="22" y="5"/>
                    <a:pt x="22" y="11"/>
                  </a:cubicBezTo>
                  <a:cubicBezTo>
                    <a:pt x="22" y="17"/>
                    <a:pt x="17" y="22"/>
                    <a:pt x="11" y="22"/>
                  </a:cubicBezTo>
                  <a:close/>
                  <a:moveTo>
                    <a:pt x="11" y="8"/>
                  </a:moveTo>
                  <a:cubicBezTo>
                    <a:pt x="9" y="8"/>
                    <a:pt x="7" y="9"/>
                    <a:pt x="7" y="11"/>
                  </a:cubicBezTo>
                  <a:cubicBezTo>
                    <a:pt x="7" y="13"/>
                    <a:pt x="9" y="15"/>
                    <a:pt x="11" y="15"/>
                  </a:cubicBezTo>
                  <a:cubicBezTo>
                    <a:pt x="13" y="15"/>
                    <a:pt x="14" y="13"/>
                    <a:pt x="14" y="11"/>
                  </a:cubicBezTo>
                  <a:cubicBezTo>
                    <a:pt x="14" y="9"/>
                    <a:pt x="13" y="8"/>
                    <a:pt x="11" y="8"/>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sp>
          <p:nvSpPr>
            <p:cNvPr id="125" name="Oval 180">
              <a:extLst>
                <a:ext uri="{FF2B5EF4-FFF2-40B4-BE49-F238E27FC236}">
                  <a16:creationId xmlns:a16="http://schemas.microsoft.com/office/drawing/2014/main" id="{9CD68FCA-000F-45BF-9E67-0B91BDE9476C}"/>
                </a:ext>
              </a:extLst>
            </p:cNvPr>
            <p:cNvSpPr>
              <a:spLocks noChangeArrowheads="1"/>
            </p:cNvSpPr>
            <p:nvPr/>
          </p:nvSpPr>
          <p:spPr bwMode="auto">
            <a:xfrm>
              <a:off x="3236913" y="4597401"/>
              <a:ext cx="47625" cy="508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sp>
          <p:nvSpPr>
            <p:cNvPr id="126" name="Freeform 181">
              <a:extLst>
                <a:ext uri="{FF2B5EF4-FFF2-40B4-BE49-F238E27FC236}">
                  <a16:creationId xmlns:a16="http://schemas.microsoft.com/office/drawing/2014/main" id="{2C8BE72E-2CCB-4369-AE63-37B4E18BC487}"/>
                </a:ext>
              </a:extLst>
            </p:cNvPr>
            <p:cNvSpPr>
              <a:spLocks noEditPoints="1"/>
            </p:cNvSpPr>
            <p:nvPr/>
          </p:nvSpPr>
          <p:spPr bwMode="auto">
            <a:xfrm>
              <a:off x="3222626" y="4583113"/>
              <a:ext cx="76200" cy="74613"/>
            </a:xfrm>
            <a:custGeom>
              <a:avLst/>
              <a:gdLst>
                <a:gd name="T0" fmla="*/ 11 w 22"/>
                <a:gd name="T1" fmla="*/ 22 h 22"/>
                <a:gd name="T2" fmla="*/ 0 w 22"/>
                <a:gd name="T3" fmla="*/ 11 h 22"/>
                <a:gd name="T4" fmla="*/ 11 w 22"/>
                <a:gd name="T5" fmla="*/ 0 h 22"/>
                <a:gd name="T6" fmla="*/ 22 w 22"/>
                <a:gd name="T7" fmla="*/ 11 h 22"/>
                <a:gd name="T8" fmla="*/ 11 w 22"/>
                <a:gd name="T9" fmla="*/ 22 h 22"/>
                <a:gd name="T10" fmla="*/ 11 w 22"/>
                <a:gd name="T11" fmla="*/ 8 h 22"/>
                <a:gd name="T12" fmla="*/ 8 w 22"/>
                <a:gd name="T13" fmla="*/ 11 h 22"/>
                <a:gd name="T14" fmla="*/ 11 w 22"/>
                <a:gd name="T15" fmla="*/ 15 h 22"/>
                <a:gd name="T16" fmla="*/ 15 w 22"/>
                <a:gd name="T17" fmla="*/ 11 h 22"/>
                <a:gd name="T18" fmla="*/ 11 w 22"/>
                <a:gd name="T19" fmla="*/ 8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22">
                  <a:moveTo>
                    <a:pt x="11" y="22"/>
                  </a:moveTo>
                  <a:cubicBezTo>
                    <a:pt x="5" y="22"/>
                    <a:pt x="0" y="17"/>
                    <a:pt x="0" y="11"/>
                  </a:cubicBezTo>
                  <a:cubicBezTo>
                    <a:pt x="0" y="5"/>
                    <a:pt x="5" y="0"/>
                    <a:pt x="11" y="0"/>
                  </a:cubicBezTo>
                  <a:cubicBezTo>
                    <a:pt x="17" y="0"/>
                    <a:pt x="22" y="5"/>
                    <a:pt x="22" y="11"/>
                  </a:cubicBezTo>
                  <a:cubicBezTo>
                    <a:pt x="22" y="17"/>
                    <a:pt x="17" y="22"/>
                    <a:pt x="11" y="22"/>
                  </a:cubicBezTo>
                  <a:close/>
                  <a:moveTo>
                    <a:pt x="11" y="8"/>
                  </a:moveTo>
                  <a:cubicBezTo>
                    <a:pt x="9" y="8"/>
                    <a:pt x="8" y="9"/>
                    <a:pt x="8" y="11"/>
                  </a:cubicBezTo>
                  <a:cubicBezTo>
                    <a:pt x="8" y="13"/>
                    <a:pt x="9" y="15"/>
                    <a:pt x="11" y="15"/>
                  </a:cubicBezTo>
                  <a:cubicBezTo>
                    <a:pt x="13" y="15"/>
                    <a:pt x="15" y="13"/>
                    <a:pt x="15" y="11"/>
                  </a:cubicBezTo>
                  <a:cubicBezTo>
                    <a:pt x="15" y="9"/>
                    <a:pt x="13" y="8"/>
                    <a:pt x="11" y="8"/>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grpSp>
      <p:grpSp>
        <p:nvGrpSpPr>
          <p:cNvPr id="127" name="Group 126">
            <a:extLst>
              <a:ext uri="{FF2B5EF4-FFF2-40B4-BE49-F238E27FC236}">
                <a16:creationId xmlns:a16="http://schemas.microsoft.com/office/drawing/2014/main" id="{F04DB77D-6B83-4776-BDC3-F8D4973FD0D8}"/>
              </a:ext>
            </a:extLst>
          </p:cNvPr>
          <p:cNvGrpSpPr/>
          <p:nvPr/>
        </p:nvGrpSpPr>
        <p:grpSpPr>
          <a:xfrm>
            <a:off x="8100175" y="4423223"/>
            <a:ext cx="402238" cy="313338"/>
            <a:chOff x="2965451" y="4546601"/>
            <a:chExt cx="927100" cy="596900"/>
          </a:xfrm>
          <a:solidFill>
            <a:schemeClr val="bg2"/>
          </a:solidFill>
        </p:grpSpPr>
        <p:sp>
          <p:nvSpPr>
            <p:cNvPr id="128" name="Oval 5">
              <a:extLst>
                <a:ext uri="{FF2B5EF4-FFF2-40B4-BE49-F238E27FC236}">
                  <a16:creationId xmlns:a16="http://schemas.microsoft.com/office/drawing/2014/main" id="{3955D997-A4C7-4676-AB94-503AE17B71E8}"/>
                </a:ext>
              </a:extLst>
            </p:cNvPr>
            <p:cNvSpPr>
              <a:spLocks noChangeArrowheads="1"/>
            </p:cNvSpPr>
            <p:nvPr/>
          </p:nvSpPr>
          <p:spPr bwMode="auto">
            <a:xfrm>
              <a:off x="2965451" y="4681538"/>
              <a:ext cx="458788" cy="461963"/>
            </a:xfrm>
            <a:prstGeom prst="ellipse">
              <a:avLst/>
            </a:prstGeom>
            <a:grp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sp>
          <p:nvSpPr>
            <p:cNvPr id="129" name="Freeform 6">
              <a:extLst>
                <a:ext uri="{FF2B5EF4-FFF2-40B4-BE49-F238E27FC236}">
                  <a16:creationId xmlns:a16="http://schemas.microsoft.com/office/drawing/2014/main" id="{0D1A36CA-259F-40C3-9BED-5975E93184AC}"/>
                </a:ext>
              </a:extLst>
            </p:cNvPr>
            <p:cNvSpPr>
              <a:spLocks/>
            </p:cNvSpPr>
            <p:nvPr/>
          </p:nvSpPr>
          <p:spPr bwMode="auto">
            <a:xfrm>
              <a:off x="3371851" y="4714876"/>
              <a:ext cx="185738" cy="65088"/>
            </a:xfrm>
            <a:custGeom>
              <a:avLst/>
              <a:gdLst>
                <a:gd name="T0" fmla="*/ 41 w 49"/>
                <a:gd name="T1" fmla="*/ 0 h 17"/>
                <a:gd name="T2" fmla="*/ 0 w 49"/>
                <a:gd name="T3" fmla="*/ 0 h 17"/>
                <a:gd name="T4" fmla="*/ 14 w 49"/>
                <a:gd name="T5" fmla="*/ 17 h 17"/>
                <a:gd name="T6" fmla="*/ 41 w 49"/>
                <a:gd name="T7" fmla="*/ 17 h 17"/>
                <a:gd name="T8" fmla="*/ 49 w 49"/>
                <a:gd name="T9" fmla="*/ 8 h 17"/>
                <a:gd name="T10" fmla="*/ 41 w 49"/>
                <a:gd name="T11" fmla="*/ 0 h 17"/>
              </a:gdLst>
              <a:ahLst/>
              <a:cxnLst>
                <a:cxn ang="0">
                  <a:pos x="T0" y="T1"/>
                </a:cxn>
                <a:cxn ang="0">
                  <a:pos x="T2" y="T3"/>
                </a:cxn>
                <a:cxn ang="0">
                  <a:pos x="T4" y="T5"/>
                </a:cxn>
                <a:cxn ang="0">
                  <a:pos x="T6" y="T7"/>
                </a:cxn>
                <a:cxn ang="0">
                  <a:pos x="T8" y="T9"/>
                </a:cxn>
                <a:cxn ang="0">
                  <a:pos x="T10" y="T11"/>
                </a:cxn>
              </a:cxnLst>
              <a:rect l="0" t="0" r="r" b="b"/>
              <a:pathLst>
                <a:path w="49" h="17">
                  <a:moveTo>
                    <a:pt x="41" y="0"/>
                  </a:moveTo>
                  <a:cubicBezTo>
                    <a:pt x="0" y="0"/>
                    <a:pt x="0" y="0"/>
                    <a:pt x="0" y="0"/>
                  </a:cubicBezTo>
                  <a:cubicBezTo>
                    <a:pt x="6" y="5"/>
                    <a:pt x="10" y="11"/>
                    <a:pt x="14" y="17"/>
                  </a:cubicBezTo>
                  <a:cubicBezTo>
                    <a:pt x="41" y="17"/>
                    <a:pt x="41" y="17"/>
                    <a:pt x="41" y="17"/>
                  </a:cubicBezTo>
                  <a:cubicBezTo>
                    <a:pt x="45" y="17"/>
                    <a:pt x="49" y="13"/>
                    <a:pt x="49" y="8"/>
                  </a:cubicBezTo>
                  <a:cubicBezTo>
                    <a:pt x="49" y="4"/>
                    <a:pt x="45" y="0"/>
                    <a:pt x="41" y="0"/>
                  </a:cubicBezTo>
                  <a:close/>
                </a:path>
              </a:pathLst>
            </a:custGeom>
            <a:grp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sp>
          <p:nvSpPr>
            <p:cNvPr id="130" name="Freeform 7">
              <a:extLst>
                <a:ext uri="{FF2B5EF4-FFF2-40B4-BE49-F238E27FC236}">
                  <a16:creationId xmlns:a16="http://schemas.microsoft.com/office/drawing/2014/main" id="{A34E74BC-53CA-4854-8CC3-8A287AEDEA41}"/>
                </a:ext>
              </a:extLst>
            </p:cNvPr>
            <p:cNvSpPr>
              <a:spLocks/>
            </p:cNvSpPr>
            <p:nvPr/>
          </p:nvSpPr>
          <p:spPr bwMode="auto">
            <a:xfrm>
              <a:off x="3432176" y="4799013"/>
              <a:ext cx="125413" cy="65088"/>
            </a:xfrm>
            <a:custGeom>
              <a:avLst/>
              <a:gdLst>
                <a:gd name="T0" fmla="*/ 25 w 33"/>
                <a:gd name="T1" fmla="*/ 0 h 17"/>
                <a:gd name="T2" fmla="*/ 0 w 33"/>
                <a:gd name="T3" fmla="*/ 0 h 17"/>
                <a:gd name="T4" fmla="*/ 6 w 33"/>
                <a:gd name="T5" fmla="*/ 17 h 17"/>
                <a:gd name="T6" fmla="*/ 25 w 33"/>
                <a:gd name="T7" fmla="*/ 17 h 17"/>
                <a:gd name="T8" fmla="*/ 33 w 33"/>
                <a:gd name="T9" fmla="*/ 8 h 17"/>
                <a:gd name="T10" fmla="*/ 25 w 33"/>
                <a:gd name="T11" fmla="*/ 0 h 17"/>
              </a:gdLst>
              <a:ahLst/>
              <a:cxnLst>
                <a:cxn ang="0">
                  <a:pos x="T0" y="T1"/>
                </a:cxn>
                <a:cxn ang="0">
                  <a:pos x="T2" y="T3"/>
                </a:cxn>
                <a:cxn ang="0">
                  <a:pos x="T4" y="T5"/>
                </a:cxn>
                <a:cxn ang="0">
                  <a:pos x="T6" y="T7"/>
                </a:cxn>
                <a:cxn ang="0">
                  <a:pos x="T8" y="T9"/>
                </a:cxn>
                <a:cxn ang="0">
                  <a:pos x="T10" y="T11"/>
                </a:cxn>
              </a:cxnLst>
              <a:rect l="0" t="0" r="r" b="b"/>
              <a:pathLst>
                <a:path w="33" h="17">
                  <a:moveTo>
                    <a:pt x="25" y="0"/>
                  </a:moveTo>
                  <a:cubicBezTo>
                    <a:pt x="0" y="0"/>
                    <a:pt x="0" y="0"/>
                    <a:pt x="0" y="0"/>
                  </a:cubicBezTo>
                  <a:cubicBezTo>
                    <a:pt x="3" y="5"/>
                    <a:pt x="5" y="11"/>
                    <a:pt x="6" y="17"/>
                  </a:cubicBezTo>
                  <a:cubicBezTo>
                    <a:pt x="25" y="17"/>
                    <a:pt x="25" y="17"/>
                    <a:pt x="25" y="17"/>
                  </a:cubicBezTo>
                  <a:cubicBezTo>
                    <a:pt x="29" y="17"/>
                    <a:pt x="33" y="13"/>
                    <a:pt x="33" y="8"/>
                  </a:cubicBezTo>
                  <a:cubicBezTo>
                    <a:pt x="33" y="3"/>
                    <a:pt x="29" y="0"/>
                    <a:pt x="25" y="0"/>
                  </a:cubicBezTo>
                  <a:close/>
                </a:path>
              </a:pathLst>
            </a:custGeom>
            <a:grp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sp>
          <p:nvSpPr>
            <p:cNvPr id="131" name="Freeform 8">
              <a:extLst>
                <a:ext uri="{FF2B5EF4-FFF2-40B4-BE49-F238E27FC236}">
                  <a16:creationId xmlns:a16="http://schemas.microsoft.com/office/drawing/2014/main" id="{AB5FB4E2-0B30-417B-81CB-5C7653236B69}"/>
                </a:ext>
              </a:extLst>
            </p:cNvPr>
            <p:cNvSpPr>
              <a:spLocks/>
            </p:cNvSpPr>
            <p:nvPr/>
          </p:nvSpPr>
          <p:spPr bwMode="auto">
            <a:xfrm>
              <a:off x="3249613" y="4630738"/>
              <a:ext cx="307975" cy="65088"/>
            </a:xfrm>
            <a:custGeom>
              <a:avLst/>
              <a:gdLst>
                <a:gd name="T0" fmla="*/ 73 w 81"/>
                <a:gd name="T1" fmla="*/ 0 h 17"/>
                <a:gd name="T2" fmla="*/ 8 w 81"/>
                <a:gd name="T3" fmla="*/ 0 h 17"/>
                <a:gd name="T4" fmla="*/ 0 w 81"/>
                <a:gd name="T5" fmla="*/ 5 h 17"/>
                <a:gd name="T6" fmla="*/ 26 w 81"/>
                <a:gd name="T7" fmla="*/ 17 h 17"/>
                <a:gd name="T8" fmla="*/ 73 w 81"/>
                <a:gd name="T9" fmla="*/ 17 h 17"/>
                <a:gd name="T10" fmla="*/ 81 w 81"/>
                <a:gd name="T11" fmla="*/ 8 h 17"/>
                <a:gd name="T12" fmla="*/ 73 w 81"/>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1" h="17">
                  <a:moveTo>
                    <a:pt x="73" y="0"/>
                  </a:moveTo>
                  <a:cubicBezTo>
                    <a:pt x="8" y="0"/>
                    <a:pt x="8" y="0"/>
                    <a:pt x="8" y="0"/>
                  </a:cubicBezTo>
                  <a:cubicBezTo>
                    <a:pt x="5" y="0"/>
                    <a:pt x="1" y="2"/>
                    <a:pt x="0" y="5"/>
                  </a:cubicBezTo>
                  <a:cubicBezTo>
                    <a:pt x="10" y="8"/>
                    <a:pt x="19" y="12"/>
                    <a:pt x="26" y="17"/>
                  </a:cubicBezTo>
                  <a:cubicBezTo>
                    <a:pt x="73" y="17"/>
                    <a:pt x="73" y="17"/>
                    <a:pt x="73" y="17"/>
                  </a:cubicBezTo>
                  <a:cubicBezTo>
                    <a:pt x="77" y="17"/>
                    <a:pt x="81" y="13"/>
                    <a:pt x="81" y="8"/>
                  </a:cubicBezTo>
                  <a:cubicBezTo>
                    <a:pt x="81" y="4"/>
                    <a:pt x="77" y="0"/>
                    <a:pt x="73" y="0"/>
                  </a:cubicBezTo>
                  <a:close/>
                </a:path>
              </a:pathLst>
            </a:custGeom>
            <a:grp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sp>
          <p:nvSpPr>
            <p:cNvPr id="132" name="Freeform 9">
              <a:extLst>
                <a:ext uri="{FF2B5EF4-FFF2-40B4-BE49-F238E27FC236}">
                  <a16:creationId xmlns:a16="http://schemas.microsoft.com/office/drawing/2014/main" id="{AA0658A5-1F53-4302-A04B-11F144DA23E1}"/>
                </a:ext>
              </a:extLst>
            </p:cNvPr>
            <p:cNvSpPr>
              <a:spLocks/>
            </p:cNvSpPr>
            <p:nvPr/>
          </p:nvSpPr>
          <p:spPr bwMode="auto">
            <a:xfrm>
              <a:off x="3249613" y="4546601"/>
              <a:ext cx="307975" cy="65088"/>
            </a:xfrm>
            <a:custGeom>
              <a:avLst/>
              <a:gdLst>
                <a:gd name="T0" fmla="*/ 8 w 81"/>
                <a:gd name="T1" fmla="*/ 17 h 17"/>
                <a:gd name="T2" fmla="*/ 73 w 81"/>
                <a:gd name="T3" fmla="*/ 17 h 17"/>
                <a:gd name="T4" fmla="*/ 81 w 81"/>
                <a:gd name="T5" fmla="*/ 9 h 17"/>
                <a:gd name="T6" fmla="*/ 73 w 81"/>
                <a:gd name="T7" fmla="*/ 0 h 17"/>
                <a:gd name="T8" fmla="*/ 8 w 81"/>
                <a:gd name="T9" fmla="*/ 0 h 17"/>
                <a:gd name="T10" fmla="*/ 0 w 81"/>
                <a:gd name="T11" fmla="*/ 9 h 17"/>
                <a:gd name="T12" fmla="*/ 8 w 81"/>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81" h="17">
                  <a:moveTo>
                    <a:pt x="8" y="17"/>
                  </a:moveTo>
                  <a:cubicBezTo>
                    <a:pt x="73" y="17"/>
                    <a:pt x="73" y="17"/>
                    <a:pt x="73" y="17"/>
                  </a:cubicBezTo>
                  <a:cubicBezTo>
                    <a:pt x="77" y="17"/>
                    <a:pt x="81" y="13"/>
                    <a:pt x="81" y="9"/>
                  </a:cubicBezTo>
                  <a:cubicBezTo>
                    <a:pt x="81" y="4"/>
                    <a:pt x="77" y="0"/>
                    <a:pt x="73" y="0"/>
                  </a:cubicBezTo>
                  <a:cubicBezTo>
                    <a:pt x="8" y="0"/>
                    <a:pt x="8" y="0"/>
                    <a:pt x="8" y="0"/>
                  </a:cubicBezTo>
                  <a:cubicBezTo>
                    <a:pt x="4" y="0"/>
                    <a:pt x="0" y="4"/>
                    <a:pt x="0" y="9"/>
                  </a:cubicBezTo>
                  <a:cubicBezTo>
                    <a:pt x="0" y="13"/>
                    <a:pt x="4" y="17"/>
                    <a:pt x="8" y="17"/>
                  </a:cubicBezTo>
                  <a:close/>
                </a:path>
              </a:pathLst>
            </a:custGeom>
            <a:grp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sp>
          <p:nvSpPr>
            <p:cNvPr id="133" name="Freeform 10">
              <a:extLst>
                <a:ext uri="{FF2B5EF4-FFF2-40B4-BE49-F238E27FC236}">
                  <a16:creationId xmlns:a16="http://schemas.microsoft.com/office/drawing/2014/main" id="{2B64192D-5903-44C2-A3A2-19F6193E6B7F}"/>
                </a:ext>
              </a:extLst>
            </p:cNvPr>
            <p:cNvSpPr>
              <a:spLocks/>
            </p:cNvSpPr>
            <p:nvPr/>
          </p:nvSpPr>
          <p:spPr bwMode="auto">
            <a:xfrm>
              <a:off x="3581401" y="5048251"/>
              <a:ext cx="311150" cy="65088"/>
            </a:xfrm>
            <a:custGeom>
              <a:avLst/>
              <a:gdLst>
                <a:gd name="T0" fmla="*/ 9 w 82"/>
                <a:gd name="T1" fmla="*/ 17 h 17"/>
                <a:gd name="T2" fmla="*/ 73 w 82"/>
                <a:gd name="T3" fmla="*/ 17 h 17"/>
                <a:gd name="T4" fmla="*/ 82 w 82"/>
                <a:gd name="T5" fmla="*/ 9 h 17"/>
                <a:gd name="T6" fmla="*/ 73 w 82"/>
                <a:gd name="T7" fmla="*/ 0 h 17"/>
                <a:gd name="T8" fmla="*/ 9 w 82"/>
                <a:gd name="T9" fmla="*/ 0 h 17"/>
                <a:gd name="T10" fmla="*/ 0 w 82"/>
                <a:gd name="T11" fmla="*/ 9 h 17"/>
                <a:gd name="T12" fmla="*/ 9 w 82"/>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82" h="17">
                  <a:moveTo>
                    <a:pt x="9" y="17"/>
                  </a:moveTo>
                  <a:cubicBezTo>
                    <a:pt x="73" y="17"/>
                    <a:pt x="73" y="17"/>
                    <a:pt x="73" y="17"/>
                  </a:cubicBezTo>
                  <a:cubicBezTo>
                    <a:pt x="78" y="17"/>
                    <a:pt x="82" y="13"/>
                    <a:pt x="82" y="9"/>
                  </a:cubicBezTo>
                  <a:cubicBezTo>
                    <a:pt x="82" y="4"/>
                    <a:pt x="78" y="0"/>
                    <a:pt x="73" y="0"/>
                  </a:cubicBezTo>
                  <a:cubicBezTo>
                    <a:pt x="9" y="0"/>
                    <a:pt x="9" y="0"/>
                    <a:pt x="9" y="0"/>
                  </a:cubicBezTo>
                  <a:cubicBezTo>
                    <a:pt x="4" y="0"/>
                    <a:pt x="0" y="4"/>
                    <a:pt x="0" y="9"/>
                  </a:cubicBezTo>
                  <a:cubicBezTo>
                    <a:pt x="0" y="13"/>
                    <a:pt x="4" y="17"/>
                    <a:pt x="9" y="17"/>
                  </a:cubicBezTo>
                  <a:close/>
                </a:path>
              </a:pathLst>
            </a:custGeom>
            <a:grp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sp>
          <p:nvSpPr>
            <p:cNvPr id="134" name="Freeform 11">
              <a:extLst>
                <a:ext uri="{FF2B5EF4-FFF2-40B4-BE49-F238E27FC236}">
                  <a16:creationId xmlns:a16="http://schemas.microsoft.com/office/drawing/2014/main" id="{423CCC24-EFE7-411A-BB87-821661970CF1}"/>
                </a:ext>
              </a:extLst>
            </p:cNvPr>
            <p:cNvSpPr>
              <a:spLocks/>
            </p:cNvSpPr>
            <p:nvPr/>
          </p:nvSpPr>
          <p:spPr bwMode="auto">
            <a:xfrm>
              <a:off x="3581401" y="4964113"/>
              <a:ext cx="311150" cy="65088"/>
            </a:xfrm>
            <a:custGeom>
              <a:avLst/>
              <a:gdLst>
                <a:gd name="T0" fmla="*/ 9 w 82"/>
                <a:gd name="T1" fmla="*/ 17 h 17"/>
                <a:gd name="T2" fmla="*/ 73 w 82"/>
                <a:gd name="T3" fmla="*/ 17 h 17"/>
                <a:gd name="T4" fmla="*/ 82 w 82"/>
                <a:gd name="T5" fmla="*/ 9 h 17"/>
                <a:gd name="T6" fmla="*/ 73 w 82"/>
                <a:gd name="T7" fmla="*/ 0 h 17"/>
                <a:gd name="T8" fmla="*/ 9 w 82"/>
                <a:gd name="T9" fmla="*/ 0 h 17"/>
                <a:gd name="T10" fmla="*/ 0 w 82"/>
                <a:gd name="T11" fmla="*/ 9 h 17"/>
                <a:gd name="T12" fmla="*/ 9 w 82"/>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82" h="17">
                  <a:moveTo>
                    <a:pt x="9" y="17"/>
                  </a:moveTo>
                  <a:cubicBezTo>
                    <a:pt x="73" y="17"/>
                    <a:pt x="73" y="17"/>
                    <a:pt x="73" y="17"/>
                  </a:cubicBezTo>
                  <a:cubicBezTo>
                    <a:pt x="78" y="17"/>
                    <a:pt x="82" y="14"/>
                    <a:pt x="82" y="9"/>
                  </a:cubicBezTo>
                  <a:cubicBezTo>
                    <a:pt x="82" y="4"/>
                    <a:pt x="78" y="0"/>
                    <a:pt x="73" y="0"/>
                  </a:cubicBezTo>
                  <a:cubicBezTo>
                    <a:pt x="9" y="0"/>
                    <a:pt x="9" y="0"/>
                    <a:pt x="9" y="0"/>
                  </a:cubicBezTo>
                  <a:cubicBezTo>
                    <a:pt x="4" y="0"/>
                    <a:pt x="0" y="4"/>
                    <a:pt x="0" y="9"/>
                  </a:cubicBezTo>
                  <a:cubicBezTo>
                    <a:pt x="0" y="14"/>
                    <a:pt x="4" y="17"/>
                    <a:pt x="9" y="17"/>
                  </a:cubicBezTo>
                  <a:close/>
                </a:path>
              </a:pathLst>
            </a:custGeom>
            <a:grp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sp>
          <p:nvSpPr>
            <p:cNvPr id="145" name="Freeform 12">
              <a:extLst>
                <a:ext uri="{FF2B5EF4-FFF2-40B4-BE49-F238E27FC236}">
                  <a16:creationId xmlns:a16="http://schemas.microsoft.com/office/drawing/2014/main" id="{613FEE50-7DAB-49AD-81DB-814E51D815B7}"/>
                </a:ext>
              </a:extLst>
            </p:cNvPr>
            <p:cNvSpPr>
              <a:spLocks/>
            </p:cNvSpPr>
            <p:nvPr/>
          </p:nvSpPr>
          <p:spPr bwMode="auto">
            <a:xfrm>
              <a:off x="3581401" y="4879976"/>
              <a:ext cx="311150" cy="68263"/>
            </a:xfrm>
            <a:custGeom>
              <a:avLst/>
              <a:gdLst>
                <a:gd name="T0" fmla="*/ 9 w 82"/>
                <a:gd name="T1" fmla="*/ 18 h 18"/>
                <a:gd name="T2" fmla="*/ 73 w 82"/>
                <a:gd name="T3" fmla="*/ 18 h 18"/>
                <a:gd name="T4" fmla="*/ 82 w 82"/>
                <a:gd name="T5" fmla="*/ 9 h 18"/>
                <a:gd name="T6" fmla="*/ 73 w 82"/>
                <a:gd name="T7" fmla="*/ 0 h 18"/>
                <a:gd name="T8" fmla="*/ 9 w 82"/>
                <a:gd name="T9" fmla="*/ 0 h 18"/>
                <a:gd name="T10" fmla="*/ 0 w 82"/>
                <a:gd name="T11" fmla="*/ 9 h 18"/>
                <a:gd name="T12" fmla="*/ 9 w 82"/>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82" h="18">
                  <a:moveTo>
                    <a:pt x="9" y="18"/>
                  </a:moveTo>
                  <a:cubicBezTo>
                    <a:pt x="73" y="18"/>
                    <a:pt x="73" y="18"/>
                    <a:pt x="73" y="18"/>
                  </a:cubicBezTo>
                  <a:cubicBezTo>
                    <a:pt x="78" y="18"/>
                    <a:pt x="82" y="14"/>
                    <a:pt x="82" y="9"/>
                  </a:cubicBezTo>
                  <a:cubicBezTo>
                    <a:pt x="82" y="4"/>
                    <a:pt x="78" y="0"/>
                    <a:pt x="73" y="0"/>
                  </a:cubicBezTo>
                  <a:cubicBezTo>
                    <a:pt x="9" y="0"/>
                    <a:pt x="9" y="0"/>
                    <a:pt x="9" y="0"/>
                  </a:cubicBezTo>
                  <a:cubicBezTo>
                    <a:pt x="4" y="0"/>
                    <a:pt x="0" y="4"/>
                    <a:pt x="0" y="9"/>
                  </a:cubicBezTo>
                  <a:cubicBezTo>
                    <a:pt x="0" y="14"/>
                    <a:pt x="4" y="18"/>
                    <a:pt x="9" y="18"/>
                  </a:cubicBezTo>
                  <a:close/>
                </a:path>
              </a:pathLst>
            </a:custGeom>
            <a:grp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sp>
          <p:nvSpPr>
            <p:cNvPr id="146" name="Freeform 13">
              <a:extLst>
                <a:ext uri="{FF2B5EF4-FFF2-40B4-BE49-F238E27FC236}">
                  <a16:creationId xmlns:a16="http://schemas.microsoft.com/office/drawing/2014/main" id="{8E1B1135-40CE-4A7E-9633-C88D4C1A18B6}"/>
                </a:ext>
              </a:extLst>
            </p:cNvPr>
            <p:cNvSpPr>
              <a:spLocks/>
            </p:cNvSpPr>
            <p:nvPr/>
          </p:nvSpPr>
          <p:spPr bwMode="auto">
            <a:xfrm>
              <a:off x="3581401" y="4795838"/>
              <a:ext cx="311150" cy="68263"/>
            </a:xfrm>
            <a:custGeom>
              <a:avLst/>
              <a:gdLst>
                <a:gd name="T0" fmla="*/ 9 w 82"/>
                <a:gd name="T1" fmla="*/ 18 h 18"/>
                <a:gd name="T2" fmla="*/ 73 w 82"/>
                <a:gd name="T3" fmla="*/ 18 h 18"/>
                <a:gd name="T4" fmla="*/ 82 w 82"/>
                <a:gd name="T5" fmla="*/ 9 h 18"/>
                <a:gd name="T6" fmla="*/ 73 w 82"/>
                <a:gd name="T7" fmla="*/ 0 h 18"/>
                <a:gd name="T8" fmla="*/ 9 w 82"/>
                <a:gd name="T9" fmla="*/ 0 h 18"/>
                <a:gd name="T10" fmla="*/ 0 w 82"/>
                <a:gd name="T11" fmla="*/ 9 h 18"/>
                <a:gd name="T12" fmla="*/ 9 w 82"/>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82" h="18">
                  <a:moveTo>
                    <a:pt x="9" y="18"/>
                  </a:moveTo>
                  <a:cubicBezTo>
                    <a:pt x="73" y="18"/>
                    <a:pt x="73" y="18"/>
                    <a:pt x="73" y="18"/>
                  </a:cubicBezTo>
                  <a:cubicBezTo>
                    <a:pt x="78" y="18"/>
                    <a:pt x="82" y="14"/>
                    <a:pt x="82" y="9"/>
                  </a:cubicBezTo>
                  <a:cubicBezTo>
                    <a:pt x="82" y="4"/>
                    <a:pt x="78" y="0"/>
                    <a:pt x="73" y="0"/>
                  </a:cubicBezTo>
                  <a:cubicBezTo>
                    <a:pt x="9" y="0"/>
                    <a:pt x="9" y="0"/>
                    <a:pt x="9" y="0"/>
                  </a:cubicBezTo>
                  <a:cubicBezTo>
                    <a:pt x="4" y="0"/>
                    <a:pt x="0" y="4"/>
                    <a:pt x="0" y="9"/>
                  </a:cubicBezTo>
                  <a:cubicBezTo>
                    <a:pt x="0" y="14"/>
                    <a:pt x="4" y="18"/>
                    <a:pt x="9" y="18"/>
                  </a:cubicBezTo>
                  <a:close/>
                </a:path>
              </a:pathLst>
            </a:custGeom>
            <a:grp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sp>
          <p:nvSpPr>
            <p:cNvPr id="147" name="Freeform 14">
              <a:extLst>
                <a:ext uri="{FF2B5EF4-FFF2-40B4-BE49-F238E27FC236}">
                  <a16:creationId xmlns:a16="http://schemas.microsoft.com/office/drawing/2014/main" id="{F13234DC-A3FE-48C5-9B4A-5BCD17CA406F}"/>
                </a:ext>
              </a:extLst>
            </p:cNvPr>
            <p:cNvSpPr>
              <a:spLocks/>
            </p:cNvSpPr>
            <p:nvPr/>
          </p:nvSpPr>
          <p:spPr bwMode="auto">
            <a:xfrm>
              <a:off x="3581401" y="4711701"/>
              <a:ext cx="311150" cy="68263"/>
            </a:xfrm>
            <a:custGeom>
              <a:avLst/>
              <a:gdLst>
                <a:gd name="T0" fmla="*/ 9 w 82"/>
                <a:gd name="T1" fmla="*/ 18 h 18"/>
                <a:gd name="T2" fmla="*/ 73 w 82"/>
                <a:gd name="T3" fmla="*/ 18 h 18"/>
                <a:gd name="T4" fmla="*/ 82 w 82"/>
                <a:gd name="T5" fmla="*/ 9 h 18"/>
                <a:gd name="T6" fmla="*/ 73 w 82"/>
                <a:gd name="T7" fmla="*/ 0 h 18"/>
                <a:gd name="T8" fmla="*/ 9 w 82"/>
                <a:gd name="T9" fmla="*/ 0 h 18"/>
                <a:gd name="T10" fmla="*/ 0 w 82"/>
                <a:gd name="T11" fmla="*/ 9 h 18"/>
                <a:gd name="T12" fmla="*/ 9 w 82"/>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82" h="18">
                  <a:moveTo>
                    <a:pt x="9" y="18"/>
                  </a:moveTo>
                  <a:cubicBezTo>
                    <a:pt x="73" y="18"/>
                    <a:pt x="73" y="18"/>
                    <a:pt x="73" y="18"/>
                  </a:cubicBezTo>
                  <a:cubicBezTo>
                    <a:pt x="78" y="18"/>
                    <a:pt x="82" y="14"/>
                    <a:pt x="82" y="9"/>
                  </a:cubicBezTo>
                  <a:cubicBezTo>
                    <a:pt x="82" y="4"/>
                    <a:pt x="78" y="0"/>
                    <a:pt x="73" y="0"/>
                  </a:cubicBezTo>
                  <a:cubicBezTo>
                    <a:pt x="9" y="0"/>
                    <a:pt x="9" y="0"/>
                    <a:pt x="9" y="0"/>
                  </a:cubicBezTo>
                  <a:cubicBezTo>
                    <a:pt x="4" y="0"/>
                    <a:pt x="0" y="4"/>
                    <a:pt x="0" y="9"/>
                  </a:cubicBezTo>
                  <a:cubicBezTo>
                    <a:pt x="0" y="14"/>
                    <a:pt x="4" y="18"/>
                    <a:pt x="9" y="18"/>
                  </a:cubicBezTo>
                  <a:close/>
                </a:path>
              </a:pathLst>
            </a:custGeom>
            <a:grp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sp>
          <p:nvSpPr>
            <p:cNvPr id="148" name="Freeform 15">
              <a:extLst>
                <a:ext uri="{FF2B5EF4-FFF2-40B4-BE49-F238E27FC236}">
                  <a16:creationId xmlns:a16="http://schemas.microsoft.com/office/drawing/2014/main" id="{D65E1ECE-1107-4891-8E68-FC4593C2D588}"/>
                </a:ext>
              </a:extLst>
            </p:cNvPr>
            <p:cNvSpPr>
              <a:spLocks/>
            </p:cNvSpPr>
            <p:nvPr/>
          </p:nvSpPr>
          <p:spPr bwMode="auto">
            <a:xfrm>
              <a:off x="3459163" y="4879976"/>
              <a:ext cx="98425" cy="68263"/>
            </a:xfrm>
            <a:custGeom>
              <a:avLst/>
              <a:gdLst>
                <a:gd name="T0" fmla="*/ 18 w 26"/>
                <a:gd name="T1" fmla="*/ 0 h 18"/>
                <a:gd name="T2" fmla="*/ 0 w 26"/>
                <a:gd name="T3" fmla="*/ 0 h 18"/>
                <a:gd name="T4" fmla="*/ 0 w 26"/>
                <a:gd name="T5" fmla="*/ 8 h 18"/>
                <a:gd name="T6" fmla="*/ 0 w 26"/>
                <a:gd name="T7" fmla="*/ 18 h 18"/>
                <a:gd name="T8" fmla="*/ 18 w 26"/>
                <a:gd name="T9" fmla="*/ 18 h 18"/>
                <a:gd name="T10" fmla="*/ 26 w 26"/>
                <a:gd name="T11" fmla="*/ 9 h 18"/>
                <a:gd name="T12" fmla="*/ 18 w 26"/>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26" h="18">
                  <a:moveTo>
                    <a:pt x="18" y="0"/>
                  </a:moveTo>
                  <a:cubicBezTo>
                    <a:pt x="0" y="0"/>
                    <a:pt x="0" y="0"/>
                    <a:pt x="0" y="0"/>
                  </a:cubicBezTo>
                  <a:cubicBezTo>
                    <a:pt x="0" y="3"/>
                    <a:pt x="0" y="6"/>
                    <a:pt x="0" y="8"/>
                  </a:cubicBezTo>
                  <a:cubicBezTo>
                    <a:pt x="0" y="12"/>
                    <a:pt x="0" y="15"/>
                    <a:pt x="0" y="18"/>
                  </a:cubicBezTo>
                  <a:cubicBezTo>
                    <a:pt x="18" y="18"/>
                    <a:pt x="18" y="18"/>
                    <a:pt x="18" y="18"/>
                  </a:cubicBezTo>
                  <a:cubicBezTo>
                    <a:pt x="22" y="18"/>
                    <a:pt x="26" y="14"/>
                    <a:pt x="26" y="9"/>
                  </a:cubicBezTo>
                  <a:cubicBezTo>
                    <a:pt x="26" y="4"/>
                    <a:pt x="22" y="0"/>
                    <a:pt x="18" y="0"/>
                  </a:cubicBezTo>
                  <a:close/>
                </a:path>
              </a:pathLst>
            </a:custGeom>
            <a:grp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sp>
          <p:nvSpPr>
            <p:cNvPr id="149" name="Freeform 16">
              <a:extLst>
                <a:ext uri="{FF2B5EF4-FFF2-40B4-BE49-F238E27FC236}">
                  <a16:creationId xmlns:a16="http://schemas.microsoft.com/office/drawing/2014/main" id="{76B75FA2-B36D-4C21-93F8-80E3F0A91ABD}"/>
                </a:ext>
              </a:extLst>
            </p:cNvPr>
            <p:cNvSpPr>
              <a:spLocks/>
            </p:cNvSpPr>
            <p:nvPr/>
          </p:nvSpPr>
          <p:spPr bwMode="auto">
            <a:xfrm>
              <a:off x="3432176" y="4964113"/>
              <a:ext cx="125413" cy="68263"/>
            </a:xfrm>
            <a:custGeom>
              <a:avLst/>
              <a:gdLst>
                <a:gd name="T0" fmla="*/ 25 w 33"/>
                <a:gd name="T1" fmla="*/ 0 h 18"/>
                <a:gd name="T2" fmla="*/ 6 w 33"/>
                <a:gd name="T3" fmla="*/ 0 h 18"/>
                <a:gd name="T4" fmla="*/ 0 w 33"/>
                <a:gd name="T5" fmla="*/ 18 h 18"/>
                <a:gd name="T6" fmla="*/ 25 w 33"/>
                <a:gd name="T7" fmla="*/ 18 h 18"/>
                <a:gd name="T8" fmla="*/ 33 w 33"/>
                <a:gd name="T9" fmla="*/ 9 h 18"/>
                <a:gd name="T10" fmla="*/ 25 w 33"/>
                <a:gd name="T11" fmla="*/ 0 h 18"/>
              </a:gdLst>
              <a:ahLst/>
              <a:cxnLst>
                <a:cxn ang="0">
                  <a:pos x="T0" y="T1"/>
                </a:cxn>
                <a:cxn ang="0">
                  <a:pos x="T2" y="T3"/>
                </a:cxn>
                <a:cxn ang="0">
                  <a:pos x="T4" y="T5"/>
                </a:cxn>
                <a:cxn ang="0">
                  <a:pos x="T6" y="T7"/>
                </a:cxn>
                <a:cxn ang="0">
                  <a:pos x="T8" y="T9"/>
                </a:cxn>
                <a:cxn ang="0">
                  <a:pos x="T10" y="T11"/>
                </a:cxn>
              </a:cxnLst>
              <a:rect l="0" t="0" r="r" b="b"/>
              <a:pathLst>
                <a:path w="33" h="18">
                  <a:moveTo>
                    <a:pt x="25" y="0"/>
                  </a:moveTo>
                  <a:cubicBezTo>
                    <a:pt x="6" y="0"/>
                    <a:pt x="6" y="0"/>
                    <a:pt x="6" y="0"/>
                  </a:cubicBezTo>
                  <a:cubicBezTo>
                    <a:pt x="5" y="7"/>
                    <a:pt x="2" y="12"/>
                    <a:pt x="0" y="18"/>
                  </a:cubicBezTo>
                  <a:cubicBezTo>
                    <a:pt x="25" y="18"/>
                    <a:pt x="25" y="18"/>
                    <a:pt x="25" y="18"/>
                  </a:cubicBezTo>
                  <a:cubicBezTo>
                    <a:pt x="29" y="18"/>
                    <a:pt x="33" y="14"/>
                    <a:pt x="33" y="9"/>
                  </a:cubicBezTo>
                  <a:cubicBezTo>
                    <a:pt x="33" y="4"/>
                    <a:pt x="29" y="0"/>
                    <a:pt x="25" y="0"/>
                  </a:cubicBezTo>
                  <a:close/>
                </a:path>
              </a:pathLst>
            </a:custGeom>
            <a:grp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sp>
          <p:nvSpPr>
            <p:cNvPr id="150" name="Freeform 17">
              <a:extLst>
                <a:ext uri="{FF2B5EF4-FFF2-40B4-BE49-F238E27FC236}">
                  <a16:creationId xmlns:a16="http://schemas.microsoft.com/office/drawing/2014/main" id="{BF34EEE1-59DB-4727-9DCE-66F97572088C}"/>
                </a:ext>
              </a:extLst>
            </p:cNvPr>
            <p:cNvSpPr>
              <a:spLocks/>
            </p:cNvSpPr>
            <p:nvPr/>
          </p:nvSpPr>
          <p:spPr bwMode="auto">
            <a:xfrm>
              <a:off x="3363913" y="5048251"/>
              <a:ext cx="193675" cy="68263"/>
            </a:xfrm>
            <a:custGeom>
              <a:avLst/>
              <a:gdLst>
                <a:gd name="T0" fmla="*/ 43 w 51"/>
                <a:gd name="T1" fmla="*/ 0 h 18"/>
                <a:gd name="T2" fmla="*/ 15 w 51"/>
                <a:gd name="T3" fmla="*/ 0 h 18"/>
                <a:gd name="T4" fmla="*/ 0 w 51"/>
                <a:gd name="T5" fmla="*/ 18 h 18"/>
                <a:gd name="T6" fmla="*/ 43 w 51"/>
                <a:gd name="T7" fmla="*/ 18 h 18"/>
                <a:gd name="T8" fmla="*/ 51 w 51"/>
                <a:gd name="T9" fmla="*/ 9 h 18"/>
                <a:gd name="T10" fmla="*/ 43 w 51"/>
                <a:gd name="T11" fmla="*/ 0 h 18"/>
              </a:gdLst>
              <a:ahLst/>
              <a:cxnLst>
                <a:cxn ang="0">
                  <a:pos x="T0" y="T1"/>
                </a:cxn>
                <a:cxn ang="0">
                  <a:pos x="T2" y="T3"/>
                </a:cxn>
                <a:cxn ang="0">
                  <a:pos x="T4" y="T5"/>
                </a:cxn>
                <a:cxn ang="0">
                  <a:pos x="T6" y="T7"/>
                </a:cxn>
                <a:cxn ang="0">
                  <a:pos x="T8" y="T9"/>
                </a:cxn>
                <a:cxn ang="0">
                  <a:pos x="T10" y="T11"/>
                </a:cxn>
              </a:cxnLst>
              <a:rect l="0" t="0" r="r" b="b"/>
              <a:pathLst>
                <a:path w="51" h="18">
                  <a:moveTo>
                    <a:pt x="43" y="0"/>
                  </a:moveTo>
                  <a:cubicBezTo>
                    <a:pt x="15" y="0"/>
                    <a:pt x="15" y="0"/>
                    <a:pt x="15" y="0"/>
                  </a:cubicBezTo>
                  <a:cubicBezTo>
                    <a:pt x="11" y="7"/>
                    <a:pt x="6" y="13"/>
                    <a:pt x="0" y="18"/>
                  </a:cubicBezTo>
                  <a:cubicBezTo>
                    <a:pt x="43" y="18"/>
                    <a:pt x="43" y="18"/>
                    <a:pt x="43" y="18"/>
                  </a:cubicBezTo>
                  <a:cubicBezTo>
                    <a:pt x="47" y="18"/>
                    <a:pt x="51" y="14"/>
                    <a:pt x="51" y="9"/>
                  </a:cubicBezTo>
                  <a:cubicBezTo>
                    <a:pt x="51" y="4"/>
                    <a:pt x="47" y="0"/>
                    <a:pt x="43" y="0"/>
                  </a:cubicBezTo>
                  <a:close/>
                </a:path>
              </a:pathLst>
            </a:custGeom>
            <a:grp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sp>
          <p:nvSpPr>
            <p:cNvPr id="151" name="Oval 5">
              <a:extLst>
                <a:ext uri="{FF2B5EF4-FFF2-40B4-BE49-F238E27FC236}">
                  <a16:creationId xmlns:a16="http://schemas.microsoft.com/office/drawing/2014/main" id="{59682350-9119-474F-8DA1-298FB1C00C52}"/>
                </a:ext>
              </a:extLst>
            </p:cNvPr>
            <p:cNvSpPr>
              <a:spLocks noChangeArrowheads="1"/>
            </p:cNvSpPr>
            <p:nvPr/>
          </p:nvSpPr>
          <p:spPr bwMode="auto">
            <a:xfrm>
              <a:off x="3077132" y="4793989"/>
              <a:ext cx="235430" cy="237061"/>
            </a:xfrm>
            <a:prstGeom prst="ellipse">
              <a:avLst/>
            </a:prstGeom>
            <a:grp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grpSp>
      <p:sp>
        <p:nvSpPr>
          <p:cNvPr id="152" name="מלבן 3">
            <a:extLst>
              <a:ext uri="{FF2B5EF4-FFF2-40B4-BE49-F238E27FC236}">
                <a16:creationId xmlns:a16="http://schemas.microsoft.com/office/drawing/2014/main" id="{ABE3FD6F-2BCB-40DF-BF73-B07670A0D544}"/>
              </a:ext>
            </a:extLst>
          </p:cNvPr>
          <p:cNvSpPr/>
          <p:nvPr/>
        </p:nvSpPr>
        <p:spPr>
          <a:xfrm>
            <a:off x="505439" y="415274"/>
            <a:ext cx="7205216" cy="4750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t"/>
          <a:lstStyle/>
          <a:p>
            <a:pPr algn="just" rtl="0"/>
            <a:r>
              <a:rPr lang="en-US" sz="3200" spc="-110" dirty="0">
                <a:solidFill>
                  <a:srgbClr val="2B4B71"/>
                </a:solidFill>
                <a:latin typeface="Futura Std Book" panose="020B0502020204020303" pitchFamily="34" charset="0"/>
              </a:rPr>
              <a:t>Property and Building Corp – PBC </a:t>
            </a:r>
            <a:r>
              <a:rPr lang="en-US" sz="1600" spc="-110" dirty="0">
                <a:solidFill>
                  <a:schemeClr val="tx1">
                    <a:lumMod val="50000"/>
                  </a:schemeClr>
                </a:solidFill>
              </a:rPr>
              <a:t>(74.1%)</a:t>
            </a:r>
          </a:p>
        </p:txBody>
      </p:sp>
      <p:cxnSp>
        <p:nvCxnSpPr>
          <p:cNvPr id="153" name="מחבר ישר 37">
            <a:extLst>
              <a:ext uri="{FF2B5EF4-FFF2-40B4-BE49-F238E27FC236}">
                <a16:creationId xmlns:a16="http://schemas.microsoft.com/office/drawing/2014/main" id="{22E08A44-4F5C-4825-B1CB-3AE9314DD849}"/>
              </a:ext>
            </a:extLst>
          </p:cNvPr>
          <p:cNvCxnSpPr>
            <a:cxnSpLocks/>
          </p:cNvCxnSpPr>
          <p:nvPr/>
        </p:nvCxnSpPr>
        <p:spPr>
          <a:xfrm flipV="1">
            <a:off x="638174" y="890337"/>
            <a:ext cx="2759367" cy="2902"/>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5" descr="Logo&#10;&#10;Description automatically generated">
            <a:extLst>
              <a:ext uri="{FF2B5EF4-FFF2-40B4-BE49-F238E27FC236}">
                <a16:creationId xmlns:a16="http://schemas.microsoft.com/office/drawing/2014/main" id="{151FF532-0970-4140-A997-154FCD6DB0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9672" y="22012"/>
            <a:ext cx="1540983" cy="372124"/>
          </a:xfrm>
          <a:prstGeom prst="rect">
            <a:avLst/>
          </a:prstGeom>
        </p:spPr>
      </p:pic>
      <p:pic>
        <p:nvPicPr>
          <p:cNvPr id="77" name="Picture 16" descr="Image result for mehadrin">
            <a:extLst>
              <a:ext uri="{FF2B5EF4-FFF2-40B4-BE49-F238E27FC236}">
                <a16:creationId xmlns:a16="http://schemas.microsoft.com/office/drawing/2014/main" id="{95130EE7-E266-46C2-839C-F38CD23BF875}"/>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8018"/>
          <a:stretch/>
        </p:blipFill>
        <p:spPr bwMode="auto">
          <a:xfrm>
            <a:off x="5527623" y="6242388"/>
            <a:ext cx="1111302" cy="427344"/>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77">
            <a:extLst>
              <a:ext uri="{FF2B5EF4-FFF2-40B4-BE49-F238E27FC236}">
                <a16:creationId xmlns:a16="http://schemas.microsoft.com/office/drawing/2014/main" id="{1C7A2334-4790-47B9-ADCC-6C22F9C628B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998" t="34133" r="4848" b="36643"/>
          <a:stretch/>
        </p:blipFill>
        <p:spPr>
          <a:xfrm>
            <a:off x="3737934" y="6264068"/>
            <a:ext cx="1022399" cy="383984"/>
          </a:xfrm>
          <a:prstGeom prst="rect">
            <a:avLst/>
          </a:prstGeom>
        </p:spPr>
      </p:pic>
      <p:pic>
        <p:nvPicPr>
          <p:cNvPr id="80" name="Picture 6" descr="Image result for gav yam">
            <a:extLst>
              <a:ext uri="{FF2B5EF4-FFF2-40B4-BE49-F238E27FC236}">
                <a16:creationId xmlns:a16="http://schemas.microsoft.com/office/drawing/2014/main" id="{E4A9A087-B45D-4A2F-A201-4C4B649732D6}"/>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502726" y="6270333"/>
            <a:ext cx="1030261" cy="371455"/>
          </a:xfrm>
          <a:prstGeom prst="rect">
            <a:avLst/>
          </a:prstGeom>
          <a:noFill/>
          <a:extLst>
            <a:ext uri="{909E8E84-426E-40DD-AFC4-6F175D3DCCD1}">
              <a14:hiddenFill xmlns:a14="http://schemas.microsoft.com/office/drawing/2010/main">
                <a:solidFill>
                  <a:srgbClr val="FFFFFF"/>
                </a:solidFill>
              </a14:hiddenFill>
            </a:ext>
          </a:extLst>
        </p:spPr>
      </p:pic>
      <p:sp>
        <p:nvSpPr>
          <p:cNvPr id="86" name="קשת מלאה 25">
            <a:extLst>
              <a:ext uri="{FF2B5EF4-FFF2-40B4-BE49-F238E27FC236}">
                <a16:creationId xmlns:a16="http://schemas.microsoft.com/office/drawing/2014/main" id="{1172039C-86CB-4BF1-AC1F-A12E53FCF5B9}"/>
              </a:ext>
            </a:extLst>
          </p:cNvPr>
          <p:cNvSpPr/>
          <p:nvPr/>
        </p:nvSpPr>
        <p:spPr>
          <a:xfrm>
            <a:off x="1325009" y="2629478"/>
            <a:ext cx="111297" cy="117343"/>
          </a:xfrm>
          <a:prstGeom prst="blockArc">
            <a:avLst>
              <a:gd name="adj1" fmla="val 3309100"/>
              <a:gd name="adj2" fmla="val 1661761"/>
              <a:gd name="adj3" fmla="val 168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schemeClr val="tx1"/>
              </a:solidFill>
            </a:endParaRPr>
          </a:p>
        </p:txBody>
      </p:sp>
      <p:sp>
        <p:nvSpPr>
          <p:cNvPr id="117" name="קשת מלאה 25">
            <a:extLst>
              <a:ext uri="{FF2B5EF4-FFF2-40B4-BE49-F238E27FC236}">
                <a16:creationId xmlns:a16="http://schemas.microsoft.com/office/drawing/2014/main" id="{B5BF3B65-4BB7-414E-A42C-B02443C630CF}"/>
              </a:ext>
            </a:extLst>
          </p:cNvPr>
          <p:cNvSpPr/>
          <p:nvPr/>
        </p:nvSpPr>
        <p:spPr>
          <a:xfrm>
            <a:off x="1325009" y="2972378"/>
            <a:ext cx="111297" cy="117343"/>
          </a:xfrm>
          <a:prstGeom prst="blockArc">
            <a:avLst>
              <a:gd name="adj1" fmla="val 3309100"/>
              <a:gd name="adj2" fmla="val 1661761"/>
              <a:gd name="adj3" fmla="val 168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schemeClr val="tx1"/>
              </a:solidFill>
            </a:endParaRPr>
          </a:p>
        </p:txBody>
      </p:sp>
      <p:sp>
        <p:nvSpPr>
          <p:cNvPr id="135" name="קשת מלאה 25">
            <a:extLst>
              <a:ext uri="{FF2B5EF4-FFF2-40B4-BE49-F238E27FC236}">
                <a16:creationId xmlns:a16="http://schemas.microsoft.com/office/drawing/2014/main" id="{31542E13-37AA-4389-B80E-F65484A80280}"/>
              </a:ext>
            </a:extLst>
          </p:cNvPr>
          <p:cNvSpPr/>
          <p:nvPr/>
        </p:nvSpPr>
        <p:spPr>
          <a:xfrm>
            <a:off x="1325009" y="3316837"/>
            <a:ext cx="111297" cy="117343"/>
          </a:xfrm>
          <a:prstGeom prst="blockArc">
            <a:avLst>
              <a:gd name="adj1" fmla="val 3309100"/>
              <a:gd name="adj2" fmla="val 1661761"/>
              <a:gd name="adj3" fmla="val 168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schemeClr val="tx1"/>
              </a:solidFill>
            </a:endParaRPr>
          </a:p>
        </p:txBody>
      </p:sp>
      <p:sp>
        <p:nvSpPr>
          <p:cNvPr id="136" name="קשת מלאה 25">
            <a:extLst>
              <a:ext uri="{FF2B5EF4-FFF2-40B4-BE49-F238E27FC236}">
                <a16:creationId xmlns:a16="http://schemas.microsoft.com/office/drawing/2014/main" id="{7DB7849B-7D57-4E03-AFC8-41D9DA8C73CB}"/>
              </a:ext>
            </a:extLst>
          </p:cNvPr>
          <p:cNvSpPr/>
          <p:nvPr/>
        </p:nvSpPr>
        <p:spPr>
          <a:xfrm>
            <a:off x="1325009" y="3648424"/>
            <a:ext cx="111297" cy="117343"/>
          </a:xfrm>
          <a:prstGeom prst="blockArc">
            <a:avLst>
              <a:gd name="adj1" fmla="val 3309100"/>
              <a:gd name="adj2" fmla="val 1661761"/>
              <a:gd name="adj3" fmla="val 168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schemeClr val="tx1"/>
              </a:solidFill>
            </a:endParaRPr>
          </a:p>
        </p:txBody>
      </p:sp>
      <p:sp>
        <p:nvSpPr>
          <p:cNvPr id="137" name="קשת מלאה 25">
            <a:extLst>
              <a:ext uri="{FF2B5EF4-FFF2-40B4-BE49-F238E27FC236}">
                <a16:creationId xmlns:a16="http://schemas.microsoft.com/office/drawing/2014/main" id="{DFBEC744-FE13-42D9-AFB7-6CBE408FB40F}"/>
              </a:ext>
            </a:extLst>
          </p:cNvPr>
          <p:cNvSpPr/>
          <p:nvPr/>
        </p:nvSpPr>
        <p:spPr>
          <a:xfrm>
            <a:off x="664270" y="3969120"/>
            <a:ext cx="145319" cy="153213"/>
          </a:xfrm>
          <a:prstGeom prst="blockArc">
            <a:avLst>
              <a:gd name="adj1" fmla="val 3309100"/>
              <a:gd name="adj2" fmla="val 1661761"/>
              <a:gd name="adj3" fmla="val 16851"/>
            </a:avLst>
          </a:prstGeom>
          <a:solidFill>
            <a:srgbClr val="2D497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schemeClr val="tx1"/>
              </a:solidFill>
            </a:endParaRPr>
          </a:p>
        </p:txBody>
      </p:sp>
      <p:sp>
        <p:nvSpPr>
          <p:cNvPr id="138" name="קשת מלאה 25">
            <a:extLst>
              <a:ext uri="{FF2B5EF4-FFF2-40B4-BE49-F238E27FC236}">
                <a16:creationId xmlns:a16="http://schemas.microsoft.com/office/drawing/2014/main" id="{64A43BC0-FF3C-400A-A1DB-30A0CA30971C}"/>
              </a:ext>
            </a:extLst>
          </p:cNvPr>
          <p:cNvSpPr/>
          <p:nvPr/>
        </p:nvSpPr>
        <p:spPr>
          <a:xfrm>
            <a:off x="664270" y="5050982"/>
            <a:ext cx="145319" cy="153213"/>
          </a:xfrm>
          <a:prstGeom prst="blockArc">
            <a:avLst>
              <a:gd name="adj1" fmla="val 3309100"/>
              <a:gd name="adj2" fmla="val 1661761"/>
              <a:gd name="adj3" fmla="val 16851"/>
            </a:avLst>
          </a:prstGeom>
          <a:solidFill>
            <a:srgbClr val="2D497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schemeClr val="tx1"/>
              </a:solidFill>
            </a:endParaRPr>
          </a:p>
        </p:txBody>
      </p:sp>
      <p:sp>
        <p:nvSpPr>
          <p:cNvPr id="139" name="קשת מלאה 25">
            <a:extLst>
              <a:ext uri="{FF2B5EF4-FFF2-40B4-BE49-F238E27FC236}">
                <a16:creationId xmlns:a16="http://schemas.microsoft.com/office/drawing/2014/main" id="{759F195A-9BE3-4070-8CDD-0AE24030DFAB}"/>
              </a:ext>
            </a:extLst>
          </p:cNvPr>
          <p:cNvSpPr/>
          <p:nvPr/>
        </p:nvSpPr>
        <p:spPr>
          <a:xfrm>
            <a:off x="1325009" y="4359452"/>
            <a:ext cx="111297" cy="117343"/>
          </a:xfrm>
          <a:prstGeom prst="blockArc">
            <a:avLst>
              <a:gd name="adj1" fmla="val 3309100"/>
              <a:gd name="adj2" fmla="val 1661761"/>
              <a:gd name="adj3" fmla="val 168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schemeClr val="tx1"/>
              </a:solidFill>
            </a:endParaRPr>
          </a:p>
        </p:txBody>
      </p:sp>
      <p:sp>
        <p:nvSpPr>
          <p:cNvPr id="142" name="קשת מלאה 25">
            <a:extLst>
              <a:ext uri="{FF2B5EF4-FFF2-40B4-BE49-F238E27FC236}">
                <a16:creationId xmlns:a16="http://schemas.microsoft.com/office/drawing/2014/main" id="{EF64EFE5-F30C-4484-8FE5-F959090856AF}"/>
              </a:ext>
            </a:extLst>
          </p:cNvPr>
          <p:cNvSpPr/>
          <p:nvPr/>
        </p:nvSpPr>
        <p:spPr>
          <a:xfrm>
            <a:off x="1325009" y="4735639"/>
            <a:ext cx="111297" cy="117343"/>
          </a:xfrm>
          <a:prstGeom prst="blockArc">
            <a:avLst>
              <a:gd name="adj1" fmla="val 3309100"/>
              <a:gd name="adj2" fmla="val 1661761"/>
              <a:gd name="adj3" fmla="val 168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schemeClr val="tx1"/>
              </a:solidFill>
            </a:endParaRPr>
          </a:p>
        </p:txBody>
      </p:sp>
      <p:sp>
        <p:nvSpPr>
          <p:cNvPr id="143" name="קשת מלאה 25">
            <a:extLst>
              <a:ext uri="{FF2B5EF4-FFF2-40B4-BE49-F238E27FC236}">
                <a16:creationId xmlns:a16="http://schemas.microsoft.com/office/drawing/2014/main" id="{56953C01-5AF8-47E5-A4E0-5D7E5A28EC8A}"/>
              </a:ext>
            </a:extLst>
          </p:cNvPr>
          <p:cNvSpPr/>
          <p:nvPr/>
        </p:nvSpPr>
        <p:spPr>
          <a:xfrm>
            <a:off x="1325009" y="5411323"/>
            <a:ext cx="111297" cy="117343"/>
          </a:xfrm>
          <a:prstGeom prst="blockArc">
            <a:avLst>
              <a:gd name="adj1" fmla="val 3309100"/>
              <a:gd name="adj2" fmla="val 1661761"/>
              <a:gd name="adj3" fmla="val 168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schemeClr val="tx1"/>
              </a:solidFill>
            </a:endParaRPr>
          </a:p>
        </p:txBody>
      </p:sp>
      <p:sp>
        <p:nvSpPr>
          <p:cNvPr id="144" name="קשת מלאה 25">
            <a:extLst>
              <a:ext uri="{FF2B5EF4-FFF2-40B4-BE49-F238E27FC236}">
                <a16:creationId xmlns:a16="http://schemas.microsoft.com/office/drawing/2014/main" id="{6257B809-7801-4EB3-8736-D733EA44E2AF}"/>
              </a:ext>
            </a:extLst>
          </p:cNvPr>
          <p:cNvSpPr/>
          <p:nvPr/>
        </p:nvSpPr>
        <p:spPr>
          <a:xfrm>
            <a:off x="1325009" y="5805533"/>
            <a:ext cx="111297" cy="117343"/>
          </a:xfrm>
          <a:prstGeom prst="blockArc">
            <a:avLst>
              <a:gd name="adj1" fmla="val 3309100"/>
              <a:gd name="adj2" fmla="val 1661761"/>
              <a:gd name="adj3" fmla="val 168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schemeClr val="tx1"/>
              </a:solidFill>
            </a:endParaRPr>
          </a:p>
        </p:txBody>
      </p:sp>
    </p:spTree>
    <p:extLst>
      <p:ext uri="{BB962C8B-B14F-4D97-AF65-F5344CB8AC3E}">
        <p14:creationId xmlns:p14="http://schemas.microsoft.com/office/powerpoint/2010/main" val="14998711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B40627A-7310-4F74-AE90-44949939C856}"/>
              </a:ext>
            </a:extLst>
          </p:cNvPr>
          <p:cNvSpPr/>
          <p:nvPr/>
        </p:nvSpPr>
        <p:spPr>
          <a:xfrm>
            <a:off x="992785" y="1337533"/>
            <a:ext cx="6287288" cy="4466159"/>
          </a:xfrm>
          <a:prstGeom prst="rect">
            <a:avLst/>
          </a:prstGeom>
        </p:spPr>
        <p:txBody>
          <a:bodyPr wrap="square">
            <a:spAutoFit/>
          </a:bodyPr>
          <a:lstStyle/>
          <a:p>
            <a:pPr algn="l" rtl="0">
              <a:lnSpc>
                <a:spcPct val="200000"/>
              </a:lnSpc>
              <a:spcBef>
                <a:spcPts val="1200"/>
              </a:spcBef>
            </a:pPr>
            <a:r>
              <a:rPr lang="en-US" sz="1200" dirty="0">
                <a:solidFill>
                  <a:schemeClr val="bg1">
                    <a:lumMod val="65000"/>
                    <a:lumOff val="35000"/>
                  </a:schemeClr>
                </a:solidFill>
                <a:latin typeface="Futura Std Book" panose="020B0502020204020303"/>
                <a:cs typeface="Aa_TypoCellcom Bold" panose="02020803050405020304" pitchFamily="18" charset="-79"/>
              </a:rPr>
              <a:t>Cellcom Israel Ltd. (TASE: CEL, NYSE: CEL) , is a leading Israeli communications group, providing a wide range of communications services</a:t>
            </a:r>
          </a:p>
          <a:p>
            <a:pPr algn="l" rtl="0">
              <a:lnSpc>
                <a:spcPct val="150000"/>
              </a:lnSpc>
              <a:spcBef>
                <a:spcPts val="1200"/>
              </a:spcBef>
            </a:pPr>
            <a:r>
              <a:rPr lang="en-US" sz="1200" dirty="0">
                <a:solidFill>
                  <a:schemeClr val="bg1">
                    <a:lumMod val="65000"/>
                    <a:lumOff val="35000"/>
                  </a:schemeClr>
                </a:solidFill>
                <a:latin typeface="Futura Std Book" panose="020B0502020204020303"/>
                <a:cs typeface="Aa_TypoCellcom Bold" panose="02020803050405020304" pitchFamily="18" charset="-79"/>
              </a:rPr>
              <a:t>Cellcom Israel is the largest Israeli cellular provider, providing its approximately 3.6 million cellular subscribers</a:t>
            </a:r>
          </a:p>
          <a:p>
            <a:pPr algn="l" rtl="0">
              <a:lnSpc>
                <a:spcPct val="150000"/>
              </a:lnSpc>
              <a:spcBef>
                <a:spcPts val="1200"/>
              </a:spcBef>
            </a:pPr>
            <a:r>
              <a:rPr lang="en-US" sz="1200" dirty="0">
                <a:solidFill>
                  <a:schemeClr val="bg1">
                    <a:lumMod val="65000"/>
                    <a:lumOff val="35000"/>
                  </a:schemeClr>
                </a:solidFill>
                <a:latin typeface="Futura Std Book" panose="020B0502020204020303"/>
                <a:cs typeface="Aa_TypoCellcom Bold" panose="02020803050405020304" pitchFamily="18" charset="-79"/>
              </a:rPr>
              <a:t>Provides a broad range of services including: cellular telephony data and content services, OTT TV services, internet infrastructure and connectivity services, international calling services and landline telephone services </a:t>
            </a:r>
          </a:p>
          <a:p>
            <a:pPr algn="l" rtl="0">
              <a:lnSpc>
                <a:spcPct val="150000"/>
              </a:lnSpc>
              <a:spcBef>
                <a:spcPts val="1200"/>
              </a:spcBef>
            </a:pPr>
            <a:r>
              <a:rPr lang="en-US" sz="1200" dirty="0">
                <a:solidFill>
                  <a:schemeClr val="bg1">
                    <a:lumMod val="65000"/>
                    <a:lumOff val="35000"/>
                  </a:schemeClr>
                </a:solidFill>
                <a:latin typeface="Futura Std Book" panose="020B0502020204020303"/>
                <a:cs typeface="Aa_TypoCellcom Bold" panose="02020803050405020304" pitchFamily="18" charset="-79"/>
              </a:rPr>
              <a:t>Holds and operates an independent transmission network</a:t>
            </a:r>
          </a:p>
          <a:p>
            <a:pPr algn="l" rtl="0">
              <a:lnSpc>
                <a:spcPct val="200000"/>
              </a:lnSpc>
              <a:spcBef>
                <a:spcPts val="1200"/>
              </a:spcBef>
            </a:pPr>
            <a:r>
              <a:rPr lang="en-US" sz="1200" dirty="0">
                <a:solidFill>
                  <a:schemeClr val="bg1">
                    <a:lumMod val="65000"/>
                    <a:lumOff val="35000"/>
                  </a:schemeClr>
                </a:solidFill>
                <a:latin typeface="Futura Std Book" panose="020B0502020204020303"/>
                <a:cs typeface="Aa_TypoCellcom Bold" panose="02020803050405020304" pitchFamily="18" charset="-79"/>
              </a:rPr>
              <a:t>Fastest growing company in TV, Internet &amp; fixed line services:</a:t>
            </a:r>
          </a:p>
          <a:p>
            <a:pPr marL="457200" lvl="2" algn="l" rtl="0">
              <a:lnSpc>
                <a:spcPct val="200000"/>
              </a:lnSpc>
              <a:spcBef>
                <a:spcPts val="1200"/>
              </a:spcBef>
              <a:buClr>
                <a:srgbClr val="006600"/>
              </a:buClr>
            </a:pPr>
            <a:r>
              <a:rPr lang="en-US" sz="1200" dirty="0">
                <a:solidFill>
                  <a:schemeClr val="bg1">
                    <a:lumMod val="65000"/>
                    <a:lumOff val="35000"/>
                  </a:schemeClr>
                </a:solidFill>
                <a:latin typeface="Futura Std Book" panose="020B0502020204020303"/>
                <a:cs typeface="Aa_TypoCellcom Bold" panose="02020803050405020304" pitchFamily="18" charset="-79"/>
              </a:rPr>
              <a:t>ISP Service for 283k households</a:t>
            </a:r>
          </a:p>
          <a:p>
            <a:pPr marL="457200" lvl="2" algn="l" rtl="0">
              <a:lnSpc>
                <a:spcPct val="200000"/>
              </a:lnSpc>
              <a:spcBef>
                <a:spcPts val="1200"/>
              </a:spcBef>
              <a:buClr>
                <a:srgbClr val="006600"/>
              </a:buClr>
            </a:pPr>
            <a:r>
              <a:rPr lang="en-US" sz="1200" dirty="0">
                <a:solidFill>
                  <a:schemeClr val="bg1">
                    <a:lumMod val="65000"/>
                    <a:lumOff val="35000"/>
                  </a:schemeClr>
                </a:solidFill>
                <a:latin typeface="Futura Std Book" panose="020B0502020204020303"/>
                <a:cs typeface="Aa_TypoCellcom Bold" panose="02020803050405020304" pitchFamily="18" charset="-79"/>
              </a:rPr>
              <a:t>TV service for 245k households</a:t>
            </a:r>
          </a:p>
        </p:txBody>
      </p:sp>
      <p:sp>
        <p:nvSpPr>
          <p:cNvPr id="40" name="קשת מלאה 25">
            <a:extLst>
              <a:ext uri="{FF2B5EF4-FFF2-40B4-BE49-F238E27FC236}">
                <a16:creationId xmlns:a16="http://schemas.microsoft.com/office/drawing/2014/main" id="{665EDFAF-3841-4410-A1B1-794B65F480CC}"/>
              </a:ext>
            </a:extLst>
          </p:cNvPr>
          <p:cNvSpPr/>
          <p:nvPr/>
        </p:nvSpPr>
        <p:spPr>
          <a:xfrm>
            <a:off x="847466" y="1574363"/>
            <a:ext cx="145319" cy="153213"/>
          </a:xfrm>
          <a:prstGeom prst="blockArc">
            <a:avLst>
              <a:gd name="adj1" fmla="val 3309100"/>
              <a:gd name="adj2" fmla="val 1661761"/>
              <a:gd name="adj3" fmla="val 16851"/>
            </a:avLst>
          </a:prstGeom>
          <a:solidFill>
            <a:srgbClr val="2D497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schemeClr val="tx1"/>
              </a:solidFill>
            </a:endParaRPr>
          </a:p>
        </p:txBody>
      </p:sp>
      <p:sp>
        <p:nvSpPr>
          <p:cNvPr id="42" name="קשת מלאה 25">
            <a:extLst>
              <a:ext uri="{FF2B5EF4-FFF2-40B4-BE49-F238E27FC236}">
                <a16:creationId xmlns:a16="http://schemas.microsoft.com/office/drawing/2014/main" id="{51C635D3-4017-4FB2-8A5D-67FCECA0FD29}"/>
              </a:ext>
            </a:extLst>
          </p:cNvPr>
          <p:cNvSpPr/>
          <p:nvPr/>
        </p:nvSpPr>
        <p:spPr>
          <a:xfrm>
            <a:off x="830765" y="2348256"/>
            <a:ext cx="145319" cy="153213"/>
          </a:xfrm>
          <a:prstGeom prst="blockArc">
            <a:avLst>
              <a:gd name="adj1" fmla="val 3309100"/>
              <a:gd name="adj2" fmla="val 1661761"/>
              <a:gd name="adj3" fmla="val 16851"/>
            </a:avLst>
          </a:prstGeom>
          <a:solidFill>
            <a:srgbClr val="2D497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schemeClr val="tx1"/>
              </a:solidFill>
            </a:endParaRPr>
          </a:p>
        </p:txBody>
      </p:sp>
      <p:sp>
        <p:nvSpPr>
          <p:cNvPr id="43" name="קשת מלאה 25">
            <a:extLst>
              <a:ext uri="{FF2B5EF4-FFF2-40B4-BE49-F238E27FC236}">
                <a16:creationId xmlns:a16="http://schemas.microsoft.com/office/drawing/2014/main" id="{72EE65B6-A5B8-4DA3-8705-E7CAB7A4240B}"/>
              </a:ext>
            </a:extLst>
          </p:cNvPr>
          <p:cNvSpPr/>
          <p:nvPr/>
        </p:nvSpPr>
        <p:spPr>
          <a:xfrm>
            <a:off x="839115" y="3056624"/>
            <a:ext cx="145319" cy="153213"/>
          </a:xfrm>
          <a:prstGeom prst="blockArc">
            <a:avLst>
              <a:gd name="adj1" fmla="val 3309100"/>
              <a:gd name="adj2" fmla="val 1661761"/>
              <a:gd name="adj3" fmla="val 16851"/>
            </a:avLst>
          </a:prstGeom>
          <a:solidFill>
            <a:srgbClr val="2D497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schemeClr val="tx1"/>
              </a:solidFill>
            </a:endParaRPr>
          </a:p>
        </p:txBody>
      </p:sp>
      <p:pic>
        <p:nvPicPr>
          <p:cNvPr id="55" name="תמונה 5">
            <a:extLst>
              <a:ext uri="{FF2B5EF4-FFF2-40B4-BE49-F238E27FC236}">
                <a16:creationId xmlns:a16="http://schemas.microsoft.com/office/drawing/2014/main" id="{20D64FD1-14F7-45A0-9C86-ED9870A4817A}"/>
              </a:ext>
            </a:extLst>
          </p:cNvPr>
          <p:cNvPicPr>
            <a:picLocks noChangeAspect="1"/>
          </p:cNvPicPr>
          <p:nvPr/>
        </p:nvPicPr>
        <p:blipFill>
          <a:blip r:embed="rId2"/>
          <a:stretch>
            <a:fillRect/>
          </a:stretch>
        </p:blipFill>
        <p:spPr>
          <a:xfrm>
            <a:off x="10440021" y="146915"/>
            <a:ext cx="1540314" cy="198519"/>
          </a:xfrm>
          <a:prstGeom prst="rect">
            <a:avLst/>
          </a:prstGeom>
        </p:spPr>
      </p:pic>
      <p:pic>
        <p:nvPicPr>
          <p:cNvPr id="14" name="Picture 13">
            <a:extLst>
              <a:ext uri="{FF2B5EF4-FFF2-40B4-BE49-F238E27FC236}">
                <a16:creationId xmlns:a16="http://schemas.microsoft.com/office/drawing/2014/main" id="{F00DD8D7-41E2-4306-B92F-7D05BFFA8803}"/>
              </a:ext>
            </a:extLst>
          </p:cNvPr>
          <p:cNvPicPr>
            <a:picLocks noChangeAspect="1"/>
          </p:cNvPicPr>
          <p:nvPr/>
        </p:nvPicPr>
        <p:blipFill>
          <a:blip r:embed="rId3"/>
          <a:stretch>
            <a:fillRect/>
          </a:stretch>
        </p:blipFill>
        <p:spPr>
          <a:xfrm>
            <a:off x="8775263" y="865348"/>
            <a:ext cx="2569271" cy="2194294"/>
          </a:xfrm>
          <a:prstGeom prst="rect">
            <a:avLst/>
          </a:prstGeom>
          <a:effectLst>
            <a:glow rad="127000">
              <a:schemeClr val="accent1">
                <a:alpha val="0"/>
              </a:schemeClr>
            </a:glow>
            <a:outerShdw blurRad="50800" dist="50800" algn="ctr" rotWithShape="0">
              <a:srgbClr val="000000"/>
            </a:outerShdw>
            <a:reflection stA="41000" endPos="60000" dist="50800" dir="5400000" sy="-100000" algn="bl" rotWithShape="0"/>
          </a:effectLst>
        </p:spPr>
      </p:pic>
      <p:grpSp>
        <p:nvGrpSpPr>
          <p:cNvPr id="3" name="Group 2">
            <a:extLst>
              <a:ext uri="{FF2B5EF4-FFF2-40B4-BE49-F238E27FC236}">
                <a16:creationId xmlns:a16="http://schemas.microsoft.com/office/drawing/2014/main" id="{4DD871AA-F955-4F65-8978-62A1F079B4F3}"/>
              </a:ext>
            </a:extLst>
          </p:cNvPr>
          <p:cNvGrpSpPr/>
          <p:nvPr/>
        </p:nvGrpSpPr>
        <p:grpSpPr>
          <a:xfrm>
            <a:off x="8263786" y="4378463"/>
            <a:ext cx="262635" cy="395747"/>
            <a:chOff x="7103701" y="5905438"/>
            <a:chExt cx="352743" cy="604200"/>
          </a:xfrm>
        </p:grpSpPr>
        <p:grpSp>
          <p:nvGrpSpPr>
            <p:cNvPr id="34" name="Group 33">
              <a:extLst>
                <a:ext uri="{FF2B5EF4-FFF2-40B4-BE49-F238E27FC236}">
                  <a16:creationId xmlns:a16="http://schemas.microsoft.com/office/drawing/2014/main" id="{7074F256-DC56-479B-A8F7-28B56E54E3A7}"/>
                </a:ext>
              </a:extLst>
            </p:cNvPr>
            <p:cNvGrpSpPr/>
            <p:nvPr/>
          </p:nvGrpSpPr>
          <p:grpSpPr>
            <a:xfrm>
              <a:off x="7103701" y="5905438"/>
              <a:ext cx="352743" cy="604200"/>
              <a:chOff x="2366963" y="1176338"/>
              <a:chExt cx="320675" cy="549275"/>
            </a:xfrm>
          </p:grpSpPr>
          <p:sp>
            <p:nvSpPr>
              <p:cNvPr id="35" name="Freeform 212">
                <a:extLst>
                  <a:ext uri="{FF2B5EF4-FFF2-40B4-BE49-F238E27FC236}">
                    <a16:creationId xmlns:a16="http://schemas.microsoft.com/office/drawing/2014/main" id="{2E24D9D1-1CEB-4087-9651-DFF19E345082}"/>
                  </a:ext>
                </a:extLst>
              </p:cNvPr>
              <p:cNvSpPr>
                <a:spLocks/>
              </p:cNvSpPr>
              <p:nvPr/>
            </p:nvSpPr>
            <p:spPr bwMode="auto">
              <a:xfrm>
                <a:off x="2366963" y="1176338"/>
                <a:ext cx="320675" cy="549275"/>
              </a:xfrm>
              <a:custGeom>
                <a:avLst/>
                <a:gdLst>
                  <a:gd name="T0" fmla="*/ 101 w 101"/>
                  <a:gd name="T1" fmla="*/ 14 h 173"/>
                  <a:gd name="T2" fmla="*/ 86 w 101"/>
                  <a:gd name="T3" fmla="*/ 0 h 173"/>
                  <a:gd name="T4" fmla="*/ 14 w 101"/>
                  <a:gd name="T5" fmla="*/ 0 h 173"/>
                  <a:gd name="T6" fmla="*/ 0 w 101"/>
                  <a:gd name="T7" fmla="*/ 14 h 173"/>
                  <a:gd name="T8" fmla="*/ 0 w 101"/>
                  <a:gd name="T9" fmla="*/ 159 h 173"/>
                  <a:gd name="T10" fmla="*/ 14 w 101"/>
                  <a:gd name="T11" fmla="*/ 173 h 173"/>
                  <a:gd name="T12" fmla="*/ 86 w 101"/>
                  <a:gd name="T13" fmla="*/ 173 h 173"/>
                  <a:gd name="T14" fmla="*/ 101 w 101"/>
                  <a:gd name="T15" fmla="*/ 159 h 173"/>
                  <a:gd name="T16" fmla="*/ 101 w 101"/>
                  <a:gd name="T17" fmla="*/ 14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 h="173">
                    <a:moveTo>
                      <a:pt x="101" y="14"/>
                    </a:moveTo>
                    <a:cubicBezTo>
                      <a:pt x="101" y="6"/>
                      <a:pt x="94" y="0"/>
                      <a:pt x="86" y="0"/>
                    </a:cubicBezTo>
                    <a:cubicBezTo>
                      <a:pt x="14" y="0"/>
                      <a:pt x="14" y="0"/>
                      <a:pt x="14" y="0"/>
                    </a:cubicBezTo>
                    <a:cubicBezTo>
                      <a:pt x="6" y="0"/>
                      <a:pt x="0" y="6"/>
                      <a:pt x="0" y="14"/>
                    </a:cubicBezTo>
                    <a:cubicBezTo>
                      <a:pt x="0" y="159"/>
                      <a:pt x="0" y="159"/>
                      <a:pt x="0" y="159"/>
                    </a:cubicBezTo>
                    <a:cubicBezTo>
                      <a:pt x="0" y="167"/>
                      <a:pt x="6" y="173"/>
                      <a:pt x="14" y="173"/>
                    </a:cubicBezTo>
                    <a:cubicBezTo>
                      <a:pt x="86" y="173"/>
                      <a:pt x="86" y="173"/>
                      <a:pt x="86" y="173"/>
                    </a:cubicBezTo>
                    <a:cubicBezTo>
                      <a:pt x="94" y="173"/>
                      <a:pt x="101" y="167"/>
                      <a:pt x="101" y="159"/>
                    </a:cubicBezTo>
                    <a:lnTo>
                      <a:pt x="101" y="14"/>
                    </a:lnTo>
                    <a:close/>
                  </a:path>
                </a:pathLst>
              </a:custGeom>
              <a:solidFill>
                <a:srgbClr val="2B4B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sp>
            <p:nvSpPr>
              <p:cNvPr id="36" name="Rectangle 213">
                <a:extLst>
                  <a:ext uri="{FF2B5EF4-FFF2-40B4-BE49-F238E27FC236}">
                    <a16:creationId xmlns:a16="http://schemas.microsoft.com/office/drawing/2014/main" id="{4060DCAB-8DBE-40E5-ADC9-405270C68387}"/>
                  </a:ext>
                </a:extLst>
              </p:cNvPr>
              <p:cNvSpPr>
                <a:spLocks noChangeArrowheads="1"/>
              </p:cNvSpPr>
              <p:nvPr/>
            </p:nvSpPr>
            <p:spPr bwMode="auto">
              <a:xfrm>
                <a:off x="2481263" y="1211263"/>
                <a:ext cx="92075" cy="22225"/>
              </a:xfrm>
              <a:prstGeom prst="rect">
                <a:avLst/>
              </a:prstGeom>
              <a:solidFill>
                <a:srgbClr val="2323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sp>
            <p:nvSpPr>
              <p:cNvPr id="37" name="Rectangle 214">
                <a:extLst>
                  <a:ext uri="{FF2B5EF4-FFF2-40B4-BE49-F238E27FC236}">
                    <a16:creationId xmlns:a16="http://schemas.microsoft.com/office/drawing/2014/main" id="{B90916BA-16B8-4C2F-B957-886C1BB11566}"/>
                  </a:ext>
                </a:extLst>
              </p:cNvPr>
              <p:cNvSpPr>
                <a:spLocks noChangeArrowheads="1"/>
              </p:cNvSpPr>
              <p:nvPr/>
            </p:nvSpPr>
            <p:spPr bwMode="auto">
              <a:xfrm>
                <a:off x="2398713" y="1268413"/>
                <a:ext cx="254000" cy="3651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sp>
            <p:nvSpPr>
              <p:cNvPr id="38" name="Freeform 215">
                <a:extLst>
                  <a:ext uri="{FF2B5EF4-FFF2-40B4-BE49-F238E27FC236}">
                    <a16:creationId xmlns:a16="http://schemas.microsoft.com/office/drawing/2014/main" id="{F98DE881-583D-4818-AF09-4B08FEFF5025}"/>
                  </a:ext>
                </a:extLst>
              </p:cNvPr>
              <p:cNvSpPr>
                <a:spLocks noEditPoints="1"/>
              </p:cNvSpPr>
              <p:nvPr/>
            </p:nvSpPr>
            <p:spPr bwMode="auto">
              <a:xfrm>
                <a:off x="2389188" y="1255713"/>
                <a:ext cx="273050" cy="390525"/>
              </a:xfrm>
              <a:custGeom>
                <a:avLst/>
                <a:gdLst>
                  <a:gd name="T0" fmla="*/ 172 w 172"/>
                  <a:gd name="T1" fmla="*/ 246 h 246"/>
                  <a:gd name="T2" fmla="*/ 0 w 172"/>
                  <a:gd name="T3" fmla="*/ 246 h 246"/>
                  <a:gd name="T4" fmla="*/ 0 w 172"/>
                  <a:gd name="T5" fmla="*/ 0 h 246"/>
                  <a:gd name="T6" fmla="*/ 172 w 172"/>
                  <a:gd name="T7" fmla="*/ 0 h 246"/>
                  <a:gd name="T8" fmla="*/ 172 w 172"/>
                  <a:gd name="T9" fmla="*/ 246 h 246"/>
                  <a:gd name="T10" fmla="*/ 14 w 172"/>
                  <a:gd name="T11" fmla="*/ 232 h 246"/>
                  <a:gd name="T12" fmla="*/ 158 w 172"/>
                  <a:gd name="T13" fmla="*/ 232 h 246"/>
                  <a:gd name="T14" fmla="*/ 158 w 172"/>
                  <a:gd name="T15" fmla="*/ 14 h 246"/>
                  <a:gd name="T16" fmla="*/ 14 w 172"/>
                  <a:gd name="T17" fmla="*/ 14 h 246"/>
                  <a:gd name="T18" fmla="*/ 14 w 172"/>
                  <a:gd name="T19" fmla="*/ 232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2" h="246">
                    <a:moveTo>
                      <a:pt x="172" y="246"/>
                    </a:moveTo>
                    <a:lnTo>
                      <a:pt x="0" y="246"/>
                    </a:lnTo>
                    <a:lnTo>
                      <a:pt x="0" y="0"/>
                    </a:lnTo>
                    <a:lnTo>
                      <a:pt x="172" y="0"/>
                    </a:lnTo>
                    <a:lnTo>
                      <a:pt x="172" y="246"/>
                    </a:lnTo>
                    <a:close/>
                    <a:moveTo>
                      <a:pt x="14" y="232"/>
                    </a:moveTo>
                    <a:lnTo>
                      <a:pt x="158" y="232"/>
                    </a:lnTo>
                    <a:lnTo>
                      <a:pt x="158" y="14"/>
                    </a:lnTo>
                    <a:lnTo>
                      <a:pt x="14" y="14"/>
                    </a:lnTo>
                    <a:lnTo>
                      <a:pt x="14" y="232"/>
                    </a:lnTo>
                    <a:close/>
                  </a:path>
                </a:pathLst>
              </a:custGeom>
              <a:solidFill>
                <a:srgbClr val="2323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sp>
            <p:nvSpPr>
              <p:cNvPr id="39" name="Oval 216">
                <a:extLst>
                  <a:ext uri="{FF2B5EF4-FFF2-40B4-BE49-F238E27FC236}">
                    <a16:creationId xmlns:a16="http://schemas.microsoft.com/office/drawing/2014/main" id="{162E8CC0-AFF8-4B93-9CAF-0505FD63964C}"/>
                  </a:ext>
                </a:extLst>
              </p:cNvPr>
              <p:cNvSpPr>
                <a:spLocks noChangeArrowheads="1"/>
              </p:cNvSpPr>
              <p:nvPr/>
            </p:nvSpPr>
            <p:spPr bwMode="auto">
              <a:xfrm>
                <a:off x="2509838" y="1668463"/>
                <a:ext cx="34925" cy="34925"/>
              </a:xfrm>
              <a:prstGeom prst="ellipse">
                <a:avLst/>
              </a:prstGeom>
              <a:solidFill>
                <a:srgbClr val="2323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grpSp>
        <p:sp>
          <p:nvSpPr>
            <p:cNvPr id="49" name="Rectangle 311">
              <a:extLst>
                <a:ext uri="{FF2B5EF4-FFF2-40B4-BE49-F238E27FC236}">
                  <a16:creationId xmlns:a16="http://schemas.microsoft.com/office/drawing/2014/main" id="{35ECE5A5-13FD-499B-8C84-482A815047B6}"/>
                </a:ext>
              </a:extLst>
            </p:cNvPr>
            <p:cNvSpPr>
              <a:spLocks noChangeArrowheads="1"/>
            </p:cNvSpPr>
            <p:nvPr/>
          </p:nvSpPr>
          <p:spPr bwMode="auto">
            <a:xfrm>
              <a:off x="7191809" y="6257065"/>
              <a:ext cx="171956" cy="72933"/>
            </a:xfrm>
            <a:prstGeom prst="rect">
              <a:avLst/>
            </a:prstGeom>
            <a:solidFill>
              <a:srgbClr val="4C575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sp>
          <p:nvSpPr>
            <p:cNvPr id="50" name="Rectangle 311">
              <a:extLst>
                <a:ext uri="{FF2B5EF4-FFF2-40B4-BE49-F238E27FC236}">
                  <a16:creationId xmlns:a16="http://schemas.microsoft.com/office/drawing/2014/main" id="{CBF932D7-A072-4873-AB37-85D6270B2FCC}"/>
                </a:ext>
              </a:extLst>
            </p:cNvPr>
            <p:cNvSpPr>
              <a:spLocks noChangeArrowheads="1"/>
            </p:cNvSpPr>
            <p:nvPr/>
          </p:nvSpPr>
          <p:spPr bwMode="auto">
            <a:xfrm>
              <a:off x="7190309" y="6157548"/>
              <a:ext cx="171956" cy="72933"/>
            </a:xfrm>
            <a:prstGeom prst="rect">
              <a:avLst/>
            </a:prstGeom>
            <a:solidFill>
              <a:srgbClr val="4C575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sp>
          <p:nvSpPr>
            <p:cNvPr id="51" name="Rectangle 311">
              <a:extLst>
                <a:ext uri="{FF2B5EF4-FFF2-40B4-BE49-F238E27FC236}">
                  <a16:creationId xmlns:a16="http://schemas.microsoft.com/office/drawing/2014/main" id="{479EE36B-2A7C-4CFB-B167-4CB813702776}"/>
                </a:ext>
              </a:extLst>
            </p:cNvPr>
            <p:cNvSpPr>
              <a:spLocks noChangeArrowheads="1"/>
            </p:cNvSpPr>
            <p:nvPr/>
          </p:nvSpPr>
          <p:spPr bwMode="auto">
            <a:xfrm>
              <a:off x="7190310" y="6058030"/>
              <a:ext cx="171956" cy="72933"/>
            </a:xfrm>
            <a:prstGeom prst="rect">
              <a:avLst/>
            </a:prstGeom>
            <a:solidFill>
              <a:srgbClr val="4C575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grpSp>
      <p:sp>
        <p:nvSpPr>
          <p:cNvPr id="68" name="קשת מלאה 25">
            <a:extLst>
              <a:ext uri="{FF2B5EF4-FFF2-40B4-BE49-F238E27FC236}">
                <a16:creationId xmlns:a16="http://schemas.microsoft.com/office/drawing/2014/main" id="{F6888300-212F-48BB-B1AC-BC59377E0D6A}"/>
              </a:ext>
            </a:extLst>
          </p:cNvPr>
          <p:cNvSpPr/>
          <p:nvPr/>
        </p:nvSpPr>
        <p:spPr>
          <a:xfrm>
            <a:off x="847465" y="3991716"/>
            <a:ext cx="145319" cy="153213"/>
          </a:xfrm>
          <a:prstGeom prst="blockArc">
            <a:avLst>
              <a:gd name="adj1" fmla="val 3309100"/>
              <a:gd name="adj2" fmla="val 1661761"/>
              <a:gd name="adj3" fmla="val 16851"/>
            </a:avLst>
          </a:prstGeom>
          <a:solidFill>
            <a:srgbClr val="2D497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schemeClr val="tx1"/>
              </a:solidFill>
            </a:endParaRPr>
          </a:p>
        </p:txBody>
      </p:sp>
      <p:sp>
        <p:nvSpPr>
          <p:cNvPr id="69" name="קשת מלאה 25">
            <a:extLst>
              <a:ext uri="{FF2B5EF4-FFF2-40B4-BE49-F238E27FC236}">
                <a16:creationId xmlns:a16="http://schemas.microsoft.com/office/drawing/2014/main" id="{EF0B185D-B717-4638-ADE5-FA5CDDA40B7D}"/>
              </a:ext>
            </a:extLst>
          </p:cNvPr>
          <p:cNvSpPr/>
          <p:nvPr/>
        </p:nvSpPr>
        <p:spPr>
          <a:xfrm>
            <a:off x="847464" y="4507344"/>
            <a:ext cx="145319" cy="153213"/>
          </a:xfrm>
          <a:prstGeom prst="blockArc">
            <a:avLst>
              <a:gd name="adj1" fmla="val 3309100"/>
              <a:gd name="adj2" fmla="val 1661761"/>
              <a:gd name="adj3" fmla="val 16851"/>
            </a:avLst>
          </a:prstGeom>
          <a:solidFill>
            <a:srgbClr val="2D497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schemeClr val="tx1"/>
              </a:solidFill>
            </a:endParaRPr>
          </a:p>
        </p:txBody>
      </p:sp>
      <p:sp>
        <p:nvSpPr>
          <p:cNvPr id="48" name="Rectangle 47">
            <a:extLst>
              <a:ext uri="{FF2B5EF4-FFF2-40B4-BE49-F238E27FC236}">
                <a16:creationId xmlns:a16="http://schemas.microsoft.com/office/drawing/2014/main" id="{07E6A5AC-B358-4BF6-BC1D-7FA440CF1681}"/>
              </a:ext>
            </a:extLst>
          </p:cNvPr>
          <p:cNvSpPr/>
          <p:nvPr/>
        </p:nvSpPr>
        <p:spPr>
          <a:xfrm>
            <a:off x="8770794" y="5335004"/>
            <a:ext cx="1902671" cy="420693"/>
          </a:xfrm>
          <a:prstGeom prst="rect">
            <a:avLst/>
          </a:prstGeom>
        </p:spPr>
        <p:txBody>
          <a:bodyPr wrap="square">
            <a:spAutoFit/>
          </a:bodyPr>
          <a:lstStyle/>
          <a:p>
            <a:pPr algn="just" rtl="0">
              <a:lnSpc>
                <a:spcPts val="3000"/>
              </a:lnSpc>
            </a:pPr>
            <a:r>
              <a:rPr lang="en-US" sz="1000" spc="-110" dirty="0">
                <a:solidFill>
                  <a:srgbClr val="656668"/>
                </a:solidFill>
              </a:rPr>
              <a:t>Market  Share</a:t>
            </a:r>
          </a:p>
        </p:txBody>
      </p:sp>
      <p:sp>
        <p:nvSpPr>
          <p:cNvPr id="52" name="Rectangle 51">
            <a:extLst>
              <a:ext uri="{FF2B5EF4-FFF2-40B4-BE49-F238E27FC236}">
                <a16:creationId xmlns:a16="http://schemas.microsoft.com/office/drawing/2014/main" id="{E0BD3188-BD41-4523-9CC0-3097A0959635}"/>
              </a:ext>
            </a:extLst>
          </p:cNvPr>
          <p:cNvSpPr/>
          <p:nvPr/>
        </p:nvSpPr>
        <p:spPr>
          <a:xfrm>
            <a:off x="8770794" y="5157386"/>
            <a:ext cx="1721749" cy="453907"/>
          </a:xfrm>
          <a:prstGeom prst="rect">
            <a:avLst/>
          </a:prstGeom>
        </p:spPr>
        <p:txBody>
          <a:bodyPr wrap="square">
            <a:spAutoFit/>
          </a:bodyPr>
          <a:lstStyle/>
          <a:p>
            <a:pPr algn="just" rtl="0">
              <a:lnSpc>
                <a:spcPts val="3000"/>
              </a:lnSpc>
            </a:pPr>
            <a:r>
              <a:rPr lang="en-US" sz="2000" b="1" spc="-110" dirty="0">
                <a:solidFill>
                  <a:srgbClr val="656668"/>
                </a:solidFill>
              </a:rPr>
              <a:t>35%</a:t>
            </a:r>
          </a:p>
        </p:txBody>
      </p:sp>
      <p:sp>
        <p:nvSpPr>
          <p:cNvPr id="53" name="קשת מלאה 25">
            <a:extLst>
              <a:ext uri="{FF2B5EF4-FFF2-40B4-BE49-F238E27FC236}">
                <a16:creationId xmlns:a16="http://schemas.microsoft.com/office/drawing/2014/main" id="{72A24F5A-CE33-499B-98F4-7E0E1F920812}"/>
              </a:ext>
            </a:extLst>
          </p:cNvPr>
          <p:cNvSpPr/>
          <p:nvPr/>
        </p:nvSpPr>
        <p:spPr>
          <a:xfrm rot="19926785">
            <a:off x="8030923" y="4197926"/>
            <a:ext cx="728362" cy="745274"/>
          </a:xfrm>
          <a:prstGeom prst="blockArc">
            <a:avLst>
              <a:gd name="adj1" fmla="val 3309100"/>
              <a:gd name="adj2" fmla="val 1661761"/>
              <a:gd name="adj3" fmla="val 16851"/>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schemeClr val="tx1"/>
              </a:solidFill>
            </a:endParaRPr>
          </a:p>
        </p:txBody>
      </p:sp>
      <p:sp>
        <p:nvSpPr>
          <p:cNvPr id="54" name="Rectangle 53">
            <a:extLst>
              <a:ext uri="{FF2B5EF4-FFF2-40B4-BE49-F238E27FC236}">
                <a16:creationId xmlns:a16="http://schemas.microsoft.com/office/drawing/2014/main" id="{861ED22F-C429-4D28-AC7B-9B7D080831FA}"/>
              </a:ext>
            </a:extLst>
          </p:cNvPr>
          <p:cNvSpPr/>
          <p:nvPr/>
        </p:nvSpPr>
        <p:spPr>
          <a:xfrm>
            <a:off x="8805555" y="4466087"/>
            <a:ext cx="1902671" cy="420693"/>
          </a:xfrm>
          <a:prstGeom prst="rect">
            <a:avLst/>
          </a:prstGeom>
        </p:spPr>
        <p:txBody>
          <a:bodyPr wrap="square">
            <a:spAutoFit/>
          </a:bodyPr>
          <a:lstStyle/>
          <a:p>
            <a:pPr algn="just" rtl="0">
              <a:lnSpc>
                <a:spcPts val="3000"/>
              </a:lnSpc>
            </a:pPr>
            <a:r>
              <a:rPr lang="en-US" sz="1000" spc="-110" dirty="0">
                <a:solidFill>
                  <a:srgbClr val="656668"/>
                </a:solidFill>
              </a:rPr>
              <a:t>Subscribers</a:t>
            </a:r>
          </a:p>
        </p:txBody>
      </p:sp>
      <p:sp>
        <p:nvSpPr>
          <p:cNvPr id="56" name="Rectangle 55">
            <a:extLst>
              <a:ext uri="{FF2B5EF4-FFF2-40B4-BE49-F238E27FC236}">
                <a16:creationId xmlns:a16="http://schemas.microsoft.com/office/drawing/2014/main" id="{79829414-B6B1-453E-B19D-E7A79B0C2657}"/>
              </a:ext>
            </a:extLst>
          </p:cNvPr>
          <p:cNvSpPr/>
          <p:nvPr/>
        </p:nvSpPr>
        <p:spPr>
          <a:xfrm>
            <a:off x="8805555" y="4288469"/>
            <a:ext cx="1721749" cy="453907"/>
          </a:xfrm>
          <a:prstGeom prst="rect">
            <a:avLst/>
          </a:prstGeom>
        </p:spPr>
        <p:txBody>
          <a:bodyPr wrap="square">
            <a:spAutoFit/>
          </a:bodyPr>
          <a:lstStyle/>
          <a:p>
            <a:pPr algn="just" rtl="0">
              <a:lnSpc>
                <a:spcPts val="3000"/>
              </a:lnSpc>
            </a:pPr>
            <a:r>
              <a:rPr lang="en-US" sz="2000" b="1" spc="-110" dirty="0">
                <a:solidFill>
                  <a:srgbClr val="656668"/>
                </a:solidFill>
              </a:rPr>
              <a:t>3,6 M</a:t>
            </a:r>
          </a:p>
        </p:txBody>
      </p:sp>
      <p:sp>
        <p:nvSpPr>
          <p:cNvPr id="93" name="קשת מלאה 25">
            <a:extLst>
              <a:ext uri="{FF2B5EF4-FFF2-40B4-BE49-F238E27FC236}">
                <a16:creationId xmlns:a16="http://schemas.microsoft.com/office/drawing/2014/main" id="{DFA0E464-063A-4638-8483-7810273254CC}"/>
              </a:ext>
            </a:extLst>
          </p:cNvPr>
          <p:cNvSpPr/>
          <p:nvPr/>
        </p:nvSpPr>
        <p:spPr>
          <a:xfrm rot="5400000">
            <a:off x="8022130" y="5039527"/>
            <a:ext cx="728362" cy="745274"/>
          </a:xfrm>
          <a:prstGeom prst="blockArc">
            <a:avLst>
              <a:gd name="adj1" fmla="val 3309100"/>
              <a:gd name="adj2" fmla="val 1661761"/>
              <a:gd name="adj3" fmla="val 16851"/>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schemeClr val="tx1"/>
              </a:solidFill>
            </a:endParaRPr>
          </a:p>
        </p:txBody>
      </p:sp>
      <p:grpSp>
        <p:nvGrpSpPr>
          <p:cNvPr id="94" name="Group 93">
            <a:extLst>
              <a:ext uri="{FF2B5EF4-FFF2-40B4-BE49-F238E27FC236}">
                <a16:creationId xmlns:a16="http://schemas.microsoft.com/office/drawing/2014/main" id="{EAAE7572-AB70-4E20-BC5F-73CBEAD9DB84}"/>
              </a:ext>
            </a:extLst>
          </p:cNvPr>
          <p:cNvGrpSpPr/>
          <p:nvPr/>
        </p:nvGrpSpPr>
        <p:grpSpPr>
          <a:xfrm>
            <a:off x="8247560" y="5278583"/>
            <a:ext cx="323691" cy="236355"/>
            <a:chOff x="4611688" y="6200775"/>
            <a:chExt cx="574675" cy="390525"/>
          </a:xfrm>
          <a:solidFill>
            <a:sysClr val="window" lastClr="FFFFFF"/>
          </a:solidFill>
        </p:grpSpPr>
        <p:sp>
          <p:nvSpPr>
            <p:cNvPr id="95" name="Freeform 103">
              <a:extLst>
                <a:ext uri="{FF2B5EF4-FFF2-40B4-BE49-F238E27FC236}">
                  <a16:creationId xmlns:a16="http://schemas.microsoft.com/office/drawing/2014/main" id="{D5A1030A-3AD1-4830-A401-097DB1C50A5F}"/>
                </a:ext>
              </a:extLst>
            </p:cNvPr>
            <p:cNvSpPr>
              <a:spLocks/>
            </p:cNvSpPr>
            <p:nvPr/>
          </p:nvSpPr>
          <p:spPr bwMode="auto">
            <a:xfrm>
              <a:off x="4805363" y="6213475"/>
              <a:ext cx="184150" cy="314325"/>
            </a:xfrm>
            <a:custGeom>
              <a:avLst/>
              <a:gdLst>
                <a:gd name="T0" fmla="*/ 0 w 58"/>
                <a:gd name="T1" fmla="*/ 0 h 99"/>
                <a:gd name="T2" fmla="*/ 0 w 58"/>
                <a:gd name="T3" fmla="*/ 58 h 99"/>
                <a:gd name="T4" fmla="*/ 41 w 58"/>
                <a:gd name="T5" fmla="*/ 99 h 99"/>
                <a:gd name="T6" fmla="*/ 58 w 58"/>
                <a:gd name="T7" fmla="*/ 58 h 99"/>
                <a:gd name="T8" fmla="*/ 0 w 58"/>
                <a:gd name="T9" fmla="*/ 0 h 99"/>
              </a:gdLst>
              <a:ahLst/>
              <a:cxnLst>
                <a:cxn ang="0">
                  <a:pos x="T0" y="T1"/>
                </a:cxn>
                <a:cxn ang="0">
                  <a:pos x="T2" y="T3"/>
                </a:cxn>
                <a:cxn ang="0">
                  <a:pos x="T4" y="T5"/>
                </a:cxn>
                <a:cxn ang="0">
                  <a:pos x="T6" y="T7"/>
                </a:cxn>
                <a:cxn ang="0">
                  <a:pos x="T8" y="T9"/>
                </a:cxn>
              </a:cxnLst>
              <a:rect l="0" t="0" r="r" b="b"/>
              <a:pathLst>
                <a:path w="58" h="99">
                  <a:moveTo>
                    <a:pt x="0" y="0"/>
                  </a:moveTo>
                  <a:cubicBezTo>
                    <a:pt x="0" y="58"/>
                    <a:pt x="0" y="58"/>
                    <a:pt x="0" y="58"/>
                  </a:cubicBezTo>
                  <a:cubicBezTo>
                    <a:pt x="41" y="99"/>
                    <a:pt x="41" y="99"/>
                    <a:pt x="41" y="99"/>
                  </a:cubicBezTo>
                  <a:cubicBezTo>
                    <a:pt x="52" y="88"/>
                    <a:pt x="58" y="74"/>
                    <a:pt x="58" y="58"/>
                  </a:cubicBezTo>
                  <a:cubicBezTo>
                    <a:pt x="58" y="26"/>
                    <a:pt x="32" y="0"/>
                    <a:pt x="0" y="0"/>
                  </a:cubicBezTo>
                  <a:close/>
                </a:path>
              </a:pathLst>
            </a:custGeom>
            <a:solidFill>
              <a:srgbClr val="2B4B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sp>
          <p:nvSpPr>
            <p:cNvPr id="96" name="Freeform 104">
              <a:extLst>
                <a:ext uri="{FF2B5EF4-FFF2-40B4-BE49-F238E27FC236}">
                  <a16:creationId xmlns:a16="http://schemas.microsoft.com/office/drawing/2014/main" id="{8C2D9EF6-6A2D-4798-B5E4-6AF849D39079}"/>
                </a:ext>
              </a:extLst>
            </p:cNvPr>
            <p:cNvSpPr>
              <a:spLocks noEditPoints="1"/>
            </p:cNvSpPr>
            <p:nvPr/>
          </p:nvSpPr>
          <p:spPr bwMode="auto">
            <a:xfrm>
              <a:off x="4611688" y="6200775"/>
              <a:ext cx="390525" cy="390525"/>
            </a:xfrm>
            <a:custGeom>
              <a:avLst/>
              <a:gdLst>
                <a:gd name="T0" fmla="*/ 61 w 123"/>
                <a:gd name="T1" fmla="*/ 0 h 123"/>
                <a:gd name="T2" fmla="*/ 0 w 123"/>
                <a:gd name="T3" fmla="*/ 62 h 123"/>
                <a:gd name="T4" fmla="*/ 61 w 123"/>
                <a:gd name="T5" fmla="*/ 123 h 123"/>
                <a:gd name="T6" fmla="*/ 123 w 123"/>
                <a:gd name="T7" fmla="*/ 62 h 123"/>
                <a:gd name="T8" fmla="*/ 61 w 123"/>
                <a:gd name="T9" fmla="*/ 0 h 123"/>
                <a:gd name="T10" fmla="*/ 116 w 123"/>
                <a:gd name="T11" fmla="*/ 62 h 123"/>
                <a:gd name="T12" fmla="*/ 102 w 123"/>
                <a:gd name="T13" fmla="*/ 97 h 123"/>
                <a:gd name="T14" fmla="*/ 65 w 123"/>
                <a:gd name="T15" fmla="*/ 60 h 123"/>
                <a:gd name="T16" fmla="*/ 65 w 123"/>
                <a:gd name="T17" fmla="*/ 8 h 123"/>
                <a:gd name="T18" fmla="*/ 116 w 123"/>
                <a:gd name="T19" fmla="*/ 62 h 123"/>
                <a:gd name="T20" fmla="*/ 58 w 123"/>
                <a:gd name="T21" fmla="*/ 15 h 123"/>
                <a:gd name="T22" fmla="*/ 34 w 123"/>
                <a:gd name="T23" fmla="*/ 15 h 123"/>
                <a:gd name="T24" fmla="*/ 58 w 123"/>
                <a:gd name="T25" fmla="*/ 8 h 123"/>
                <a:gd name="T26" fmla="*/ 58 w 123"/>
                <a:gd name="T27" fmla="*/ 15 h 123"/>
                <a:gd name="T28" fmla="*/ 58 w 123"/>
                <a:gd name="T29" fmla="*/ 44 h 123"/>
                <a:gd name="T30" fmla="*/ 10 w 123"/>
                <a:gd name="T31" fmla="*/ 44 h 123"/>
                <a:gd name="T32" fmla="*/ 13 w 123"/>
                <a:gd name="T33" fmla="*/ 36 h 123"/>
                <a:gd name="T34" fmla="*/ 58 w 123"/>
                <a:gd name="T35" fmla="*/ 36 h 123"/>
                <a:gd name="T36" fmla="*/ 58 w 123"/>
                <a:gd name="T37" fmla="*/ 44 h 123"/>
                <a:gd name="T38" fmla="*/ 58 w 123"/>
                <a:gd name="T39" fmla="*/ 51 h 123"/>
                <a:gd name="T40" fmla="*/ 58 w 123"/>
                <a:gd name="T41" fmla="*/ 58 h 123"/>
                <a:gd name="T42" fmla="*/ 7 w 123"/>
                <a:gd name="T43" fmla="*/ 58 h 123"/>
                <a:gd name="T44" fmla="*/ 8 w 123"/>
                <a:gd name="T45" fmla="*/ 51 h 123"/>
                <a:gd name="T46" fmla="*/ 58 w 123"/>
                <a:gd name="T47" fmla="*/ 51 h 123"/>
                <a:gd name="T48" fmla="*/ 24 w 123"/>
                <a:gd name="T49" fmla="*/ 22 h 123"/>
                <a:gd name="T50" fmla="*/ 58 w 123"/>
                <a:gd name="T51" fmla="*/ 22 h 123"/>
                <a:gd name="T52" fmla="*/ 58 w 123"/>
                <a:gd name="T53" fmla="*/ 29 h 123"/>
                <a:gd name="T54" fmla="*/ 18 w 123"/>
                <a:gd name="T55" fmla="*/ 29 h 123"/>
                <a:gd name="T56" fmla="*/ 24 w 123"/>
                <a:gd name="T57" fmla="*/ 22 h 123"/>
                <a:gd name="T58" fmla="*/ 7 w 123"/>
                <a:gd name="T59" fmla="*/ 65 h 123"/>
                <a:gd name="T60" fmla="*/ 60 w 123"/>
                <a:gd name="T61" fmla="*/ 65 h 123"/>
                <a:gd name="T62" fmla="*/ 97 w 123"/>
                <a:gd name="T63" fmla="*/ 103 h 123"/>
                <a:gd name="T64" fmla="*/ 61 w 123"/>
                <a:gd name="T65" fmla="*/ 116 h 123"/>
                <a:gd name="T66" fmla="*/ 7 w 123"/>
                <a:gd name="T67" fmla="*/ 65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3" h="123">
                  <a:moveTo>
                    <a:pt x="61" y="0"/>
                  </a:moveTo>
                  <a:cubicBezTo>
                    <a:pt x="27" y="0"/>
                    <a:pt x="0" y="28"/>
                    <a:pt x="0" y="62"/>
                  </a:cubicBezTo>
                  <a:cubicBezTo>
                    <a:pt x="0" y="96"/>
                    <a:pt x="27" y="123"/>
                    <a:pt x="61" y="123"/>
                  </a:cubicBezTo>
                  <a:cubicBezTo>
                    <a:pt x="95" y="123"/>
                    <a:pt x="123" y="96"/>
                    <a:pt x="123" y="62"/>
                  </a:cubicBezTo>
                  <a:cubicBezTo>
                    <a:pt x="123" y="28"/>
                    <a:pt x="95" y="0"/>
                    <a:pt x="61" y="0"/>
                  </a:cubicBezTo>
                  <a:close/>
                  <a:moveTo>
                    <a:pt x="116" y="62"/>
                  </a:moveTo>
                  <a:cubicBezTo>
                    <a:pt x="116" y="75"/>
                    <a:pt x="110" y="88"/>
                    <a:pt x="102" y="97"/>
                  </a:cubicBezTo>
                  <a:cubicBezTo>
                    <a:pt x="65" y="60"/>
                    <a:pt x="65" y="60"/>
                    <a:pt x="65" y="60"/>
                  </a:cubicBezTo>
                  <a:cubicBezTo>
                    <a:pt x="65" y="8"/>
                    <a:pt x="65" y="8"/>
                    <a:pt x="65" y="8"/>
                  </a:cubicBezTo>
                  <a:cubicBezTo>
                    <a:pt x="93" y="10"/>
                    <a:pt x="116" y="33"/>
                    <a:pt x="116" y="62"/>
                  </a:cubicBezTo>
                  <a:close/>
                  <a:moveTo>
                    <a:pt x="58" y="15"/>
                  </a:moveTo>
                  <a:cubicBezTo>
                    <a:pt x="34" y="15"/>
                    <a:pt x="34" y="15"/>
                    <a:pt x="34" y="15"/>
                  </a:cubicBezTo>
                  <a:cubicBezTo>
                    <a:pt x="41" y="11"/>
                    <a:pt x="49" y="8"/>
                    <a:pt x="58" y="8"/>
                  </a:cubicBezTo>
                  <a:lnTo>
                    <a:pt x="58" y="15"/>
                  </a:lnTo>
                  <a:close/>
                  <a:moveTo>
                    <a:pt x="58" y="44"/>
                  </a:moveTo>
                  <a:cubicBezTo>
                    <a:pt x="10" y="44"/>
                    <a:pt x="10" y="44"/>
                    <a:pt x="10" y="44"/>
                  </a:cubicBezTo>
                  <a:cubicBezTo>
                    <a:pt x="11" y="41"/>
                    <a:pt x="12" y="39"/>
                    <a:pt x="13" y="36"/>
                  </a:cubicBezTo>
                  <a:cubicBezTo>
                    <a:pt x="58" y="36"/>
                    <a:pt x="58" y="36"/>
                    <a:pt x="58" y="36"/>
                  </a:cubicBezTo>
                  <a:lnTo>
                    <a:pt x="58" y="44"/>
                  </a:lnTo>
                  <a:close/>
                  <a:moveTo>
                    <a:pt x="58" y="51"/>
                  </a:moveTo>
                  <a:cubicBezTo>
                    <a:pt x="58" y="58"/>
                    <a:pt x="58" y="58"/>
                    <a:pt x="58" y="58"/>
                  </a:cubicBezTo>
                  <a:cubicBezTo>
                    <a:pt x="7" y="58"/>
                    <a:pt x="7" y="58"/>
                    <a:pt x="7" y="58"/>
                  </a:cubicBezTo>
                  <a:cubicBezTo>
                    <a:pt x="7" y="56"/>
                    <a:pt x="8" y="53"/>
                    <a:pt x="8" y="51"/>
                  </a:cubicBezTo>
                  <a:lnTo>
                    <a:pt x="58" y="51"/>
                  </a:lnTo>
                  <a:close/>
                  <a:moveTo>
                    <a:pt x="24" y="22"/>
                  </a:moveTo>
                  <a:cubicBezTo>
                    <a:pt x="58" y="22"/>
                    <a:pt x="58" y="22"/>
                    <a:pt x="58" y="22"/>
                  </a:cubicBezTo>
                  <a:cubicBezTo>
                    <a:pt x="58" y="29"/>
                    <a:pt x="58" y="29"/>
                    <a:pt x="58" y="29"/>
                  </a:cubicBezTo>
                  <a:cubicBezTo>
                    <a:pt x="18" y="29"/>
                    <a:pt x="18" y="29"/>
                    <a:pt x="18" y="29"/>
                  </a:cubicBezTo>
                  <a:cubicBezTo>
                    <a:pt x="20" y="27"/>
                    <a:pt x="22" y="24"/>
                    <a:pt x="24" y="22"/>
                  </a:cubicBezTo>
                  <a:close/>
                  <a:moveTo>
                    <a:pt x="7" y="65"/>
                  </a:moveTo>
                  <a:cubicBezTo>
                    <a:pt x="60" y="65"/>
                    <a:pt x="60" y="65"/>
                    <a:pt x="60" y="65"/>
                  </a:cubicBezTo>
                  <a:cubicBezTo>
                    <a:pt x="97" y="103"/>
                    <a:pt x="97" y="103"/>
                    <a:pt x="97" y="103"/>
                  </a:cubicBezTo>
                  <a:cubicBezTo>
                    <a:pt x="87" y="111"/>
                    <a:pt x="75" y="116"/>
                    <a:pt x="61" y="116"/>
                  </a:cubicBezTo>
                  <a:cubicBezTo>
                    <a:pt x="33" y="116"/>
                    <a:pt x="9" y="94"/>
                    <a:pt x="7" y="65"/>
                  </a:cubicBez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sp>
          <p:nvSpPr>
            <p:cNvPr id="97" name="Freeform 105">
              <a:extLst>
                <a:ext uri="{FF2B5EF4-FFF2-40B4-BE49-F238E27FC236}">
                  <a16:creationId xmlns:a16="http://schemas.microsoft.com/office/drawing/2014/main" id="{2109C86B-A0A6-4D1C-8E24-959F783B9FC1}"/>
                </a:ext>
              </a:extLst>
            </p:cNvPr>
            <p:cNvSpPr>
              <a:spLocks noEditPoints="1"/>
            </p:cNvSpPr>
            <p:nvPr/>
          </p:nvSpPr>
          <p:spPr bwMode="auto">
            <a:xfrm>
              <a:off x="5024438" y="6200775"/>
              <a:ext cx="69850" cy="69850"/>
            </a:xfrm>
            <a:custGeom>
              <a:avLst/>
              <a:gdLst>
                <a:gd name="T0" fmla="*/ 44 w 44"/>
                <a:gd name="T1" fmla="*/ 44 h 44"/>
                <a:gd name="T2" fmla="*/ 0 w 44"/>
                <a:gd name="T3" fmla="*/ 44 h 44"/>
                <a:gd name="T4" fmla="*/ 0 w 44"/>
                <a:gd name="T5" fmla="*/ 0 h 44"/>
                <a:gd name="T6" fmla="*/ 44 w 44"/>
                <a:gd name="T7" fmla="*/ 0 h 44"/>
                <a:gd name="T8" fmla="*/ 44 w 44"/>
                <a:gd name="T9" fmla="*/ 44 h 44"/>
                <a:gd name="T10" fmla="*/ 14 w 44"/>
                <a:gd name="T11" fmla="*/ 30 h 44"/>
                <a:gd name="T12" fmla="*/ 28 w 44"/>
                <a:gd name="T13" fmla="*/ 30 h 44"/>
                <a:gd name="T14" fmla="*/ 28 w 44"/>
                <a:gd name="T15" fmla="*/ 16 h 44"/>
                <a:gd name="T16" fmla="*/ 14 w 44"/>
                <a:gd name="T17" fmla="*/ 16 h 44"/>
                <a:gd name="T18" fmla="*/ 14 w 44"/>
                <a:gd name="T19" fmla="*/ 3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44">
                  <a:moveTo>
                    <a:pt x="44" y="44"/>
                  </a:moveTo>
                  <a:lnTo>
                    <a:pt x="0" y="44"/>
                  </a:lnTo>
                  <a:lnTo>
                    <a:pt x="0" y="0"/>
                  </a:lnTo>
                  <a:lnTo>
                    <a:pt x="44" y="0"/>
                  </a:lnTo>
                  <a:lnTo>
                    <a:pt x="44" y="44"/>
                  </a:lnTo>
                  <a:close/>
                  <a:moveTo>
                    <a:pt x="14" y="30"/>
                  </a:moveTo>
                  <a:lnTo>
                    <a:pt x="28" y="30"/>
                  </a:lnTo>
                  <a:lnTo>
                    <a:pt x="28" y="16"/>
                  </a:lnTo>
                  <a:lnTo>
                    <a:pt x="14" y="16"/>
                  </a:lnTo>
                  <a:lnTo>
                    <a:pt x="14" y="30"/>
                  </a:lnTo>
                  <a:close/>
                </a:path>
              </a:pathLst>
            </a:custGeom>
            <a:solidFill>
              <a:srgbClr val="2E4A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sp>
          <p:nvSpPr>
            <p:cNvPr id="98" name="Rectangle 106">
              <a:extLst>
                <a:ext uri="{FF2B5EF4-FFF2-40B4-BE49-F238E27FC236}">
                  <a16:creationId xmlns:a16="http://schemas.microsoft.com/office/drawing/2014/main" id="{0C07E176-19DA-4AB4-A91A-F8FC47295D94}"/>
                </a:ext>
              </a:extLst>
            </p:cNvPr>
            <p:cNvSpPr>
              <a:spLocks noChangeArrowheads="1"/>
            </p:cNvSpPr>
            <p:nvPr/>
          </p:nvSpPr>
          <p:spPr bwMode="auto">
            <a:xfrm>
              <a:off x="5116513" y="6226175"/>
              <a:ext cx="69850" cy="22225"/>
            </a:xfrm>
            <a:prstGeom prst="rect">
              <a:avLst/>
            </a:prstGeom>
            <a:solidFill>
              <a:srgbClr val="2B4B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sp>
          <p:nvSpPr>
            <p:cNvPr id="99" name="Freeform 107">
              <a:extLst>
                <a:ext uri="{FF2B5EF4-FFF2-40B4-BE49-F238E27FC236}">
                  <a16:creationId xmlns:a16="http://schemas.microsoft.com/office/drawing/2014/main" id="{568B0A86-AD64-4140-9E4B-57F5E319D216}"/>
                </a:ext>
              </a:extLst>
            </p:cNvPr>
            <p:cNvSpPr>
              <a:spLocks noEditPoints="1"/>
            </p:cNvSpPr>
            <p:nvPr/>
          </p:nvSpPr>
          <p:spPr bwMode="auto">
            <a:xfrm>
              <a:off x="5024438" y="6292850"/>
              <a:ext cx="69850" cy="69850"/>
            </a:xfrm>
            <a:custGeom>
              <a:avLst/>
              <a:gdLst>
                <a:gd name="T0" fmla="*/ 44 w 44"/>
                <a:gd name="T1" fmla="*/ 44 h 44"/>
                <a:gd name="T2" fmla="*/ 0 w 44"/>
                <a:gd name="T3" fmla="*/ 44 h 44"/>
                <a:gd name="T4" fmla="*/ 0 w 44"/>
                <a:gd name="T5" fmla="*/ 0 h 44"/>
                <a:gd name="T6" fmla="*/ 44 w 44"/>
                <a:gd name="T7" fmla="*/ 0 h 44"/>
                <a:gd name="T8" fmla="*/ 44 w 44"/>
                <a:gd name="T9" fmla="*/ 44 h 44"/>
                <a:gd name="T10" fmla="*/ 14 w 44"/>
                <a:gd name="T11" fmla="*/ 30 h 44"/>
                <a:gd name="T12" fmla="*/ 28 w 44"/>
                <a:gd name="T13" fmla="*/ 30 h 44"/>
                <a:gd name="T14" fmla="*/ 28 w 44"/>
                <a:gd name="T15" fmla="*/ 14 h 44"/>
                <a:gd name="T16" fmla="*/ 14 w 44"/>
                <a:gd name="T17" fmla="*/ 14 h 44"/>
                <a:gd name="T18" fmla="*/ 14 w 44"/>
                <a:gd name="T19" fmla="*/ 3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44">
                  <a:moveTo>
                    <a:pt x="44" y="44"/>
                  </a:moveTo>
                  <a:lnTo>
                    <a:pt x="0" y="44"/>
                  </a:lnTo>
                  <a:lnTo>
                    <a:pt x="0" y="0"/>
                  </a:lnTo>
                  <a:lnTo>
                    <a:pt x="44" y="0"/>
                  </a:lnTo>
                  <a:lnTo>
                    <a:pt x="44" y="44"/>
                  </a:lnTo>
                  <a:close/>
                  <a:moveTo>
                    <a:pt x="14" y="30"/>
                  </a:moveTo>
                  <a:lnTo>
                    <a:pt x="28" y="30"/>
                  </a:lnTo>
                  <a:lnTo>
                    <a:pt x="28" y="14"/>
                  </a:lnTo>
                  <a:lnTo>
                    <a:pt x="14" y="14"/>
                  </a:lnTo>
                  <a:lnTo>
                    <a:pt x="14" y="30"/>
                  </a:lnTo>
                  <a:close/>
                </a:path>
              </a:pathLst>
            </a:custGeom>
            <a:solidFill>
              <a:srgbClr val="2E4A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sp>
          <p:nvSpPr>
            <p:cNvPr id="100" name="Rectangle 108">
              <a:extLst>
                <a:ext uri="{FF2B5EF4-FFF2-40B4-BE49-F238E27FC236}">
                  <a16:creationId xmlns:a16="http://schemas.microsoft.com/office/drawing/2014/main" id="{A7187157-67EA-42EB-A322-21803E5E791E}"/>
                </a:ext>
              </a:extLst>
            </p:cNvPr>
            <p:cNvSpPr>
              <a:spLocks noChangeArrowheads="1"/>
            </p:cNvSpPr>
            <p:nvPr/>
          </p:nvSpPr>
          <p:spPr bwMode="auto">
            <a:xfrm>
              <a:off x="5116513" y="6315075"/>
              <a:ext cx="69850" cy="25400"/>
            </a:xfrm>
            <a:prstGeom prst="rect">
              <a:avLst/>
            </a:prstGeom>
            <a:solidFill>
              <a:srgbClr val="2B4B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sp>
          <p:nvSpPr>
            <p:cNvPr id="101" name="Freeform 109">
              <a:extLst>
                <a:ext uri="{FF2B5EF4-FFF2-40B4-BE49-F238E27FC236}">
                  <a16:creationId xmlns:a16="http://schemas.microsoft.com/office/drawing/2014/main" id="{EA67D94A-3FC8-4E6F-98BF-5F609CDFF58F}"/>
                </a:ext>
              </a:extLst>
            </p:cNvPr>
            <p:cNvSpPr>
              <a:spLocks noEditPoints="1"/>
            </p:cNvSpPr>
            <p:nvPr/>
          </p:nvSpPr>
          <p:spPr bwMode="auto">
            <a:xfrm>
              <a:off x="5024438" y="6384925"/>
              <a:ext cx="69850" cy="69850"/>
            </a:xfrm>
            <a:custGeom>
              <a:avLst/>
              <a:gdLst>
                <a:gd name="T0" fmla="*/ 44 w 44"/>
                <a:gd name="T1" fmla="*/ 44 h 44"/>
                <a:gd name="T2" fmla="*/ 0 w 44"/>
                <a:gd name="T3" fmla="*/ 44 h 44"/>
                <a:gd name="T4" fmla="*/ 0 w 44"/>
                <a:gd name="T5" fmla="*/ 0 h 44"/>
                <a:gd name="T6" fmla="*/ 44 w 44"/>
                <a:gd name="T7" fmla="*/ 0 h 44"/>
                <a:gd name="T8" fmla="*/ 44 w 44"/>
                <a:gd name="T9" fmla="*/ 44 h 44"/>
                <a:gd name="T10" fmla="*/ 14 w 44"/>
                <a:gd name="T11" fmla="*/ 30 h 44"/>
                <a:gd name="T12" fmla="*/ 28 w 44"/>
                <a:gd name="T13" fmla="*/ 30 h 44"/>
                <a:gd name="T14" fmla="*/ 28 w 44"/>
                <a:gd name="T15" fmla="*/ 14 h 44"/>
                <a:gd name="T16" fmla="*/ 14 w 44"/>
                <a:gd name="T17" fmla="*/ 14 h 44"/>
                <a:gd name="T18" fmla="*/ 14 w 44"/>
                <a:gd name="T19" fmla="*/ 3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44">
                  <a:moveTo>
                    <a:pt x="44" y="44"/>
                  </a:moveTo>
                  <a:lnTo>
                    <a:pt x="0" y="44"/>
                  </a:lnTo>
                  <a:lnTo>
                    <a:pt x="0" y="0"/>
                  </a:lnTo>
                  <a:lnTo>
                    <a:pt x="44" y="0"/>
                  </a:lnTo>
                  <a:lnTo>
                    <a:pt x="44" y="44"/>
                  </a:lnTo>
                  <a:close/>
                  <a:moveTo>
                    <a:pt x="14" y="30"/>
                  </a:moveTo>
                  <a:lnTo>
                    <a:pt x="28" y="30"/>
                  </a:lnTo>
                  <a:lnTo>
                    <a:pt x="28" y="14"/>
                  </a:lnTo>
                  <a:lnTo>
                    <a:pt x="14" y="14"/>
                  </a:lnTo>
                  <a:lnTo>
                    <a:pt x="14" y="30"/>
                  </a:lnTo>
                  <a:close/>
                </a:path>
              </a:pathLst>
            </a:custGeom>
            <a:solidFill>
              <a:srgbClr val="2B4B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sp>
          <p:nvSpPr>
            <p:cNvPr id="102" name="Rectangle 110">
              <a:extLst>
                <a:ext uri="{FF2B5EF4-FFF2-40B4-BE49-F238E27FC236}">
                  <a16:creationId xmlns:a16="http://schemas.microsoft.com/office/drawing/2014/main" id="{D08F149D-09B0-422E-B97D-D222A2130C9D}"/>
                </a:ext>
              </a:extLst>
            </p:cNvPr>
            <p:cNvSpPr>
              <a:spLocks noChangeArrowheads="1"/>
            </p:cNvSpPr>
            <p:nvPr/>
          </p:nvSpPr>
          <p:spPr bwMode="auto">
            <a:xfrm>
              <a:off x="5116513" y="6407150"/>
              <a:ext cx="69850" cy="25400"/>
            </a:xfrm>
            <a:prstGeom prst="rect">
              <a:avLst/>
            </a:prstGeom>
            <a:solidFill>
              <a:srgbClr val="2E4A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sp>
          <p:nvSpPr>
            <p:cNvPr id="103" name="Freeform 111">
              <a:extLst>
                <a:ext uri="{FF2B5EF4-FFF2-40B4-BE49-F238E27FC236}">
                  <a16:creationId xmlns:a16="http://schemas.microsoft.com/office/drawing/2014/main" id="{8F6E84D4-ACC6-46E2-AC5C-43492A0B6FEC}"/>
                </a:ext>
              </a:extLst>
            </p:cNvPr>
            <p:cNvSpPr>
              <a:spLocks noEditPoints="1"/>
            </p:cNvSpPr>
            <p:nvPr/>
          </p:nvSpPr>
          <p:spPr bwMode="auto">
            <a:xfrm>
              <a:off x="5024438" y="6524625"/>
              <a:ext cx="161925" cy="66675"/>
            </a:xfrm>
            <a:custGeom>
              <a:avLst/>
              <a:gdLst>
                <a:gd name="T0" fmla="*/ 102 w 102"/>
                <a:gd name="T1" fmla="*/ 42 h 42"/>
                <a:gd name="T2" fmla="*/ 0 w 102"/>
                <a:gd name="T3" fmla="*/ 42 h 42"/>
                <a:gd name="T4" fmla="*/ 0 w 102"/>
                <a:gd name="T5" fmla="*/ 0 h 42"/>
                <a:gd name="T6" fmla="*/ 102 w 102"/>
                <a:gd name="T7" fmla="*/ 0 h 42"/>
                <a:gd name="T8" fmla="*/ 102 w 102"/>
                <a:gd name="T9" fmla="*/ 42 h 42"/>
                <a:gd name="T10" fmla="*/ 14 w 102"/>
                <a:gd name="T11" fmla="*/ 28 h 42"/>
                <a:gd name="T12" fmla="*/ 86 w 102"/>
                <a:gd name="T13" fmla="*/ 28 h 42"/>
                <a:gd name="T14" fmla="*/ 86 w 102"/>
                <a:gd name="T15" fmla="*/ 14 h 42"/>
                <a:gd name="T16" fmla="*/ 14 w 102"/>
                <a:gd name="T17" fmla="*/ 14 h 42"/>
                <a:gd name="T18" fmla="*/ 14 w 102"/>
                <a:gd name="T19" fmla="*/ 2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42">
                  <a:moveTo>
                    <a:pt x="102" y="42"/>
                  </a:moveTo>
                  <a:lnTo>
                    <a:pt x="0" y="42"/>
                  </a:lnTo>
                  <a:lnTo>
                    <a:pt x="0" y="0"/>
                  </a:lnTo>
                  <a:lnTo>
                    <a:pt x="102" y="0"/>
                  </a:lnTo>
                  <a:lnTo>
                    <a:pt x="102" y="42"/>
                  </a:lnTo>
                  <a:close/>
                  <a:moveTo>
                    <a:pt x="14" y="28"/>
                  </a:moveTo>
                  <a:lnTo>
                    <a:pt x="86" y="28"/>
                  </a:lnTo>
                  <a:lnTo>
                    <a:pt x="86" y="14"/>
                  </a:lnTo>
                  <a:lnTo>
                    <a:pt x="14" y="14"/>
                  </a:lnTo>
                  <a:lnTo>
                    <a:pt x="14" y="28"/>
                  </a:lnTo>
                  <a:close/>
                </a:path>
              </a:pathLst>
            </a:custGeom>
            <a:solidFill>
              <a:srgbClr val="2E4A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grpSp>
      <p:sp>
        <p:nvSpPr>
          <p:cNvPr id="45" name="Rectangle 44">
            <a:extLst>
              <a:ext uri="{FF2B5EF4-FFF2-40B4-BE49-F238E27FC236}">
                <a16:creationId xmlns:a16="http://schemas.microsoft.com/office/drawing/2014/main" id="{651ED4CB-BF2A-406A-B311-3DB2350AAF86}"/>
              </a:ext>
            </a:extLst>
          </p:cNvPr>
          <p:cNvSpPr/>
          <p:nvPr/>
        </p:nvSpPr>
        <p:spPr>
          <a:xfrm>
            <a:off x="8770794" y="6005694"/>
            <a:ext cx="3362659" cy="453907"/>
          </a:xfrm>
          <a:prstGeom prst="rect">
            <a:avLst/>
          </a:prstGeom>
        </p:spPr>
        <p:txBody>
          <a:bodyPr wrap="square">
            <a:spAutoFit/>
          </a:bodyPr>
          <a:lstStyle/>
          <a:p>
            <a:pPr algn="just" rtl="0">
              <a:lnSpc>
                <a:spcPts val="3000"/>
              </a:lnSpc>
            </a:pPr>
            <a:r>
              <a:rPr lang="en-US" sz="2000" b="1" spc="-110" dirty="0">
                <a:solidFill>
                  <a:srgbClr val="656668"/>
                </a:solidFill>
              </a:rPr>
              <a:t>NIS 2.2 B Market Cap</a:t>
            </a:r>
          </a:p>
        </p:txBody>
      </p:sp>
      <p:sp>
        <p:nvSpPr>
          <p:cNvPr id="46" name="קשת מלאה 25">
            <a:extLst>
              <a:ext uri="{FF2B5EF4-FFF2-40B4-BE49-F238E27FC236}">
                <a16:creationId xmlns:a16="http://schemas.microsoft.com/office/drawing/2014/main" id="{8BAFE7D3-5E2E-45B1-A72A-D1E45A6A6F5A}"/>
              </a:ext>
            </a:extLst>
          </p:cNvPr>
          <p:cNvSpPr/>
          <p:nvPr/>
        </p:nvSpPr>
        <p:spPr>
          <a:xfrm rot="912661">
            <a:off x="8022130" y="5887835"/>
            <a:ext cx="728362" cy="745274"/>
          </a:xfrm>
          <a:prstGeom prst="blockArc">
            <a:avLst>
              <a:gd name="adj1" fmla="val 3309100"/>
              <a:gd name="adj2" fmla="val 1661761"/>
              <a:gd name="adj3" fmla="val 16851"/>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schemeClr val="tx1"/>
              </a:solidFill>
            </a:endParaRPr>
          </a:p>
        </p:txBody>
      </p:sp>
      <p:grpSp>
        <p:nvGrpSpPr>
          <p:cNvPr id="67" name="Group 66">
            <a:extLst>
              <a:ext uri="{FF2B5EF4-FFF2-40B4-BE49-F238E27FC236}">
                <a16:creationId xmlns:a16="http://schemas.microsoft.com/office/drawing/2014/main" id="{1CDFA22B-EDC7-4D08-A1C5-2083603CF6EF}"/>
              </a:ext>
            </a:extLst>
          </p:cNvPr>
          <p:cNvGrpSpPr/>
          <p:nvPr/>
        </p:nvGrpSpPr>
        <p:grpSpPr>
          <a:xfrm>
            <a:off x="8200065" y="6124251"/>
            <a:ext cx="393104" cy="251520"/>
            <a:chOff x="3162301" y="4446588"/>
            <a:chExt cx="596900" cy="347663"/>
          </a:xfrm>
        </p:grpSpPr>
        <p:sp>
          <p:nvSpPr>
            <p:cNvPr id="72" name="Rectangle 171">
              <a:extLst>
                <a:ext uri="{FF2B5EF4-FFF2-40B4-BE49-F238E27FC236}">
                  <a16:creationId xmlns:a16="http://schemas.microsoft.com/office/drawing/2014/main" id="{6BA8377C-76CC-4F33-91F8-E72C87F32309}"/>
                </a:ext>
              </a:extLst>
            </p:cNvPr>
            <p:cNvSpPr>
              <a:spLocks noChangeArrowheads="1"/>
            </p:cNvSpPr>
            <p:nvPr/>
          </p:nvSpPr>
          <p:spPr bwMode="auto">
            <a:xfrm>
              <a:off x="3162301" y="4446588"/>
              <a:ext cx="596900" cy="347663"/>
            </a:xfrm>
            <a:prstGeom prst="rect">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sp>
          <p:nvSpPr>
            <p:cNvPr id="73" name="Oval 172">
              <a:extLst>
                <a:ext uri="{FF2B5EF4-FFF2-40B4-BE49-F238E27FC236}">
                  <a16:creationId xmlns:a16="http://schemas.microsoft.com/office/drawing/2014/main" id="{E00FC2EB-D70B-4404-9286-C9E6281E11DC}"/>
                </a:ext>
              </a:extLst>
            </p:cNvPr>
            <p:cNvSpPr>
              <a:spLocks noChangeArrowheads="1"/>
            </p:cNvSpPr>
            <p:nvPr/>
          </p:nvSpPr>
          <p:spPr bwMode="auto">
            <a:xfrm>
              <a:off x="3359151" y="4521201"/>
              <a:ext cx="201613" cy="201613"/>
            </a:xfrm>
            <a:prstGeom prst="ellipse">
              <a:avLst/>
            </a:prstGeom>
            <a:solidFill>
              <a:schemeClr val="bg2"/>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sp>
          <p:nvSpPr>
            <p:cNvPr id="74" name="Freeform 173">
              <a:extLst>
                <a:ext uri="{FF2B5EF4-FFF2-40B4-BE49-F238E27FC236}">
                  <a16:creationId xmlns:a16="http://schemas.microsoft.com/office/drawing/2014/main" id="{B933010F-10B0-46AA-A0AA-1C1FDBEF5DE2}"/>
                </a:ext>
              </a:extLst>
            </p:cNvPr>
            <p:cNvSpPr>
              <a:spLocks noEditPoints="1"/>
            </p:cNvSpPr>
            <p:nvPr/>
          </p:nvSpPr>
          <p:spPr bwMode="auto">
            <a:xfrm>
              <a:off x="3349626" y="4511676"/>
              <a:ext cx="220663" cy="222250"/>
            </a:xfrm>
            <a:custGeom>
              <a:avLst/>
              <a:gdLst>
                <a:gd name="T0" fmla="*/ 33 w 65"/>
                <a:gd name="T1" fmla="*/ 65 h 65"/>
                <a:gd name="T2" fmla="*/ 0 w 65"/>
                <a:gd name="T3" fmla="*/ 32 h 65"/>
                <a:gd name="T4" fmla="*/ 33 w 65"/>
                <a:gd name="T5" fmla="*/ 0 h 65"/>
                <a:gd name="T6" fmla="*/ 65 w 65"/>
                <a:gd name="T7" fmla="*/ 32 h 65"/>
                <a:gd name="T8" fmla="*/ 33 w 65"/>
                <a:gd name="T9" fmla="*/ 65 h 65"/>
                <a:gd name="T10" fmla="*/ 33 w 65"/>
                <a:gd name="T11" fmla="*/ 7 h 65"/>
                <a:gd name="T12" fmla="*/ 7 w 65"/>
                <a:gd name="T13" fmla="*/ 32 h 65"/>
                <a:gd name="T14" fmla="*/ 33 w 65"/>
                <a:gd name="T15" fmla="*/ 58 h 65"/>
                <a:gd name="T16" fmla="*/ 58 w 65"/>
                <a:gd name="T17" fmla="*/ 32 h 65"/>
                <a:gd name="T18" fmla="*/ 33 w 65"/>
                <a:gd name="T19" fmla="*/ 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 h="65">
                  <a:moveTo>
                    <a:pt x="33" y="65"/>
                  </a:moveTo>
                  <a:cubicBezTo>
                    <a:pt x="14" y="65"/>
                    <a:pt x="0" y="50"/>
                    <a:pt x="0" y="32"/>
                  </a:cubicBezTo>
                  <a:cubicBezTo>
                    <a:pt x="0" y="14"/>
                    <a:pt x="14" y="0"/>
                    <a:pt x="33" y="0"/>
                  </a:cubicBezTo>
                  <a:cubicBezTo>
                    <a:pt x="51" y="0"/>
                    <a:pt x="65" y="14"/>
                    <a:pt x="65" y="32"/>
                  </a:cubicBezTo>
                  <a:cubicBezTo>
                    <a:pt x="65" y="50"/>
                    <a:pt x="51" y="65"/>
                    <a:pt x="33" y="65"/>
                  </a:cubicBezTo>
                  <a:close/>
                  <a:moveTo>
                    <a:pt x="33" y="7"/>
                  </a:moveTo>
                  <a:cubicBezTo>
                    <a:pt x="18" y="7"/>
                    <a:pt x="7" y="18"/>
                    <a:pt x="7" y="32"/>
                  </a:cubicBezTo>
                  <a:cubicBezTo>
                    <a:pt x="7" y="46"/>
                    <a:pt x="18" y="58"/>
                    <a:pt x="33" y="58"/>
                  </a:cubicBezTo>
                  <a:cubicBezTo>
                    <a:pt x="47" y="58"/>
                    <a:pt x="58" y="46"/>
                    <a:pt x="58" y="32"/>
                  </a:cubicBezTo>
                  <a:cubicBezTo>
                    <a:pt x="58" y="18"/>
                    <a:pt x="47" y="7"/>
                    <a:pt x="33" y="7"/>
                  </a:cubicBez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sp>
          <p:nvSpPr>
            <p:cNvPr id="75" name="Freeform 174">
              <a:extLst>
                <a:ext uri="{FF2B5EF4-FFF2-40B4-BE49-F238E27FC236}">
                  <a16:creationId xmlns:a16="http://schemas.microsoft.com/office/drawing/2014/main" id="{1E0CB2AA-36DB-4823-9E38-71B193C3EBB1}"/>
                </a:ext>
              </a:extLst>
            </p:cNvPr>
            <p:cNvSpPr>
              <a:spLocks/>
            </p:cNvSpPr>
            <p:nvPr/>
          </p:nvSpPr>
          <p:spPr bwMode="auto">
            <a:xfrm>
              <a:off x="3670301" y="4710113"/>
              <a:ext cx="88900" cy="84138"/>
            </a:xfrm>
            <a:custGeom>
              <a:avLst/>
              <a:gdLst>
                <a:gd name="T0" fmla="*/ 17 w 56"/>
                <a:gd name="T1" fmla="*/ 53 h 53"/>
                <a:gd name="T2" fmla="*/ 0 w 56"/>
                <a:gd name="T3" fmla="*/ 53 h 53"/>
                <a:gd name="T4" fmla="*/ 0 w 56"/>
                <a:gd name="T5" fmla="*/ 0 h 53"/>
                <a:gd name="T6" fmla="*/ 56 w 56"/>
                <a:gd name="T7" fmla="*/ 0 h 53"/>
                <a:gd name="T8" fmla="*/ 56 w 56"/>
                <a:gd name="T9" fmla="*/ 15 h 53"/>
                <a:gd name="T10" fmla="*/ 17 w 56"/>
                <a:gd name="T11" fmla="*/ 15 h 53"/>
                <a:gd name="T12" fmla="*/ 17 w 56"/>
                <a:gd name="T13" fmla="*/ 53 h 53"/>
              </a:gdLst>
              <a:ahLst/>
              <a:cxnLst>
                <a:cxn ang="0">
                  <a:pos x="T0" y="T1"/>
                </a:cxn>
                <a:cxn ang="0">
                  <a:pos x="T2" y="T3"/>
                </a:cxn>
                <a:cxn ang="0">
                  <a:pos x="T4" y="T5"/>
                </a:cxn>
                <a:cxn ang="0">
                  <a:pos x="T6" y="T7"/>
                </a:cxn>
                <a:cxn ang="0">
                  <a:pos x="T8" y="T9"/>
                </a:cxn>
                <a:cxn ang="0">
                  <a:pos x="T10" y="T11"/>
                </a:cxn>
                <a:cxn ang="0">
                  <a:pos x="T12" y="T13"/>
                </a:cxn>
              </a:cxnLst>
              <a:rect l="0" t="0" r="r" b="b"/>
              <a:pathLst>
                <a:path w="56" h="53">
                  <a:moveTo>
                    <a:pt x="17" y="53"/>
                  </a:moveTo>
                  <a:lnTo>
                    <a:pt x="0" y="53"/>
                  </a:lnTo>
                  <a:lnTo>
                    <a:pt x="0" y="0"/>
                  </a:lnTo>
                  <a:lnTo>
                    <a:pt x="56" y="0"/>
                  </a:lnTo>
                  <a:lnTo>
                    <a:pt x="56" y="15"/>
                  </a:lnTo>
                  <a:lnTo>
                    <a:pt x="17" y="15"/>
                  </a:lnTo>
                  <a:lnTo>
                    <a:pt x="17" y="53"/>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sp>
          <p:nvSpPr>
            <p:cNvPr id="76" name="Freeform 175">
              <a:extLst>
                <a:ext uri="{FF2B5EF4-FFF2-40B4-BE49-F238E27FC236}">
                  <a16:creationId xmlns:a16="http://schemas.microsoft.com/office/drawing/2014/main" id="{F6D3848F-1767-47A1-80E5-739DA6169ED0}"/>
                </a:ext>
              </a:extLst>
            </p:cNvPr>
            <p:cNvSpPr>
              <a:spLocks/>
            </p:cNvSpPr>
            <p:nvPr/>
          </p:nvSpPr>
          <p:spPr bwMode="auto">
            <a:xfrm>
              <a:off x="3670301" y="4446588"/>
              <a:ext cx="88900" cy="88900"/>
            </a:xfrm>
            <a:custGeom>
              <a:avLst/>
              <a:gdLst>
                <a:gd name="T0" fmla="*/ 56 w 56"/>
                <a:gd name="T1" fmla="*/ 56 h 56"/>
                <a:gd name="T2" fmla="*/ 0 w 56"/>
                <a:gd name="T3" fmla="*/ 56 h 56"/>
                <a:gd name="T4" fmla="*/ 0 w 56"/>
                <a:gd name="T5" fmla="*/ 0 h 56"/>
                <a:gd name="T6" fmla="*/ 17 w 56"/>
                <a:gd name="T7" fmla="*/ 0 h 56"/>
                <a:gd name="T8" fmla="*/ 17 w 56"/>
                <a:gd name="T9" fmla="*/ 41 h 56"/>
                <a:gd name="T10" fmla="*/ 56 w 56"/>
                <a:gd name="T11" fmla="*/ 41 h 56"/>
                <a:gd name="T12" fmla="*/ 56 w 56"/>
                <a:gd name="T13" fmla="*/ 56 h 56"/>
              </a:gdLst>
              <a:ahLst/>
              <a:cxnLst>
                <a:cxn ang="0">
                  <a:pos x="T0" y="T1"/>
                </a:cxn>
                <a:cxn ang="0">
                  <a:pos x="T2" y="T3"/>
                </a:cxn>
                <a:cxn ang="0">
                  <a:pos x="T4" y="T5"/>
                </a:cxn>
                <a:cxn ang="0">
                  <a:pos x="T6" y="T7"/>
                </a:cxn>
                <a:cxn ang="0">
                  <a:pos x="T8" y="T9"/>
                </a:cxn>
                <a:cxn ang="0">
                  <a:pos x="T10" y="T11"/>
                </a:cxn>
                <a:cxn ang="0">
                  <a:pos x="T12" y="T13"/>
                </a:cxn>
              </a:cxnLst>
              <a:rect l="0" t="0" r="r" b="b"/>
              <a:pathLst>
                <a:path w="56" h="56">
                  <a:moveTo>
                    <a:pt x="56" y="56"/>
                  </a:moveTo>
                  <a:lnTo>
                    <a:pt x="0" y="56"/>
                  </a:lnTo>
                  <a:lnTo>
                    <a:pt x="0" y="0"/>
                  </a:lnTo>
                  <a:lnTo>
                    <a:pt x="17" y="0"/>
                  </a:lnTo>
                  <a:lnTo>
                    <a:pt x="17" y="41"/>
                  </a:lnTo>
                  <a:lnTo>
                    <a:pt x="56" y="41"/>
                  </a:lnTo>
                  <a:lnTo>
                    <a:pt x="56" y="56"/>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sp>
          <p:nvSpPr>
            <p:cNvPr id="77" name="Freeform 176">
              <a:extLst>
                <a:ext uri="{FF2B5EF4-FFF2-40B4-BE49-F238E27FC236}">
                  <a16:creationId xmlns:a16="http://schemas.microsoft.com/office/drawing/2014/main" id="{D4830440-9AC1-4CB9-A031-4EE6C9A8C18D}"/>
                </a:ext>
              </a:extLst>
            </p:cNvPr>
            <p:cNvSpPr>
              <a:spLocks/>
            </p:cNvSpPr>
            <p:nvPr/>
          </p:nvSpPr>
          <p:spPr bwMode="auto">
            <a:xfrm>
              <a:off x="3162301" y="4446588"/>
              <a:ext cx="88900" cy="88900"/>
            </a:xfrm>
            <a:custGeom>
              <a:avLst/>
              <a:gdLst>
                <a:gd name="T0" fmla="*/ 56 w 56"/>
                <a:gd name="T1" fmla="*/ 56 h 56"/>
                <a:gd name="T2" fmla="*/ 0 w 56"/>
                <a:gd name="T3" fmla="*/ 56 h 56"/>
                <a:gd name="T4" fmla="*/ 0 w 56"/>
                <a:gd name="T5" fmla="*/ 41 h 56"/>
                <a:gd name="T6" fmla="*/ 38 w 56"/>
                <a:gd name="T7" fmla="*/ 41 h 56"/>
                <a:gd name="T8" fmla="*/ 38 w 56"/>
                <a:gd name="T9" fmla="*/ 0 h 56"/>
                <a:gd name="T10" fmla="*/ 56 w 56"/>
                <a:gd name="T11" fmla="*/ 0 h 56"/>
                <a:gd name="T12" fmla="*/ 56 w 56"/>
                <a:gd name="T13" fmla="*/ 56 h 56"/>
              </a:gdLst>
              <a:ahLst/>
              <a:cxnLst>
                <a:cxn ang="0">
                  <a:pos x="T0" y="T1"/>
                </a:cxn>
                <a:cxn ang="0">
                  <a:pos x="T2" y="T3"/>
                </a:cxn>
                <a:cxn ang="0">
                  <a:pos x="T4" y="T5"/>
                </a:cxn>
                <a:cxn ang="0">
                  <a:pos x="T6" y="T7"/>
                </a:cxn>
                <a:cxn ang="0">
                  <a:pos x="T8" y="T9"/>
                </a:cxn>
                <a:cxn ang="0">
                  <a:pos x="T10" y="T11"/>
                </a:cxn>
                <a:cxn ang="0">
                  <a:pos x="T12" y="T13"/>
                </a:cxn>
              </a:cxnLst>
              <a:rect l="0" t="0" r="r" b="b"/>
              <a:pathLst>
                <a:path w="56" h="56">
                  <a:moveTo>
                    <a:pt x="56" y="56"/>
                  </a:moveTo>
                  <a:lnTo>
                    <a:pt x="0" y="56"/>
                  </a:lnTo>
                  <a:lnTo>
                    <a:pt x="0" y="41"/>
                  </a:lnTo>
                  <a:lnTo>
                    <a:pt x="38" y="41"/>
                  </a:lnTo>
                  <a:lnTo>
                    <a:pt x="38" y="0"/>
                  </a:lnTo>
                  <a:lnTo>
                    <a:pt x="56" y="0"/>
                  </a:lnTo>
                  <a:lnTo>
                    <a:pt x="56" y="56"/>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sp>
          <p:nvSpPr>
            <p:cNvPr id="78" name="Freeform 177">
              <a:extLst>
                <a:ext uri="{FF2B5EF4-FFF2-40B4-BE49-F238E27FC236}">
                  <a16:creationId xmlns:a16="http://schemas.microsoft.com/office/drawing/2014/main" id="{E85320DD-2E75-4119-8238-C82D29A09B58}"/>
                </a:ext>
              </a:extLst>
            </p:cNvPr>
            <p:cNvSpPr>
              <a:spLocks/>
            </p:cNvSpPr>
            <p:nvPr/>
          </p:nvSpPr>
          <p:spPr bwMode="auto">
            <a:xfrm>
              <a:off x="3162301" y="4710113"/>
              <a:ext cx="88900" cy="84138"/>
            </a:xfrm>
            <a:custGeom>
              <a:avLst/>
              <a:gdLst>
                <a:gd name="T0" fmla="*/ 56 w 56"/>
                <a:gd name="T1" fmla="*/ 53 h 53"/>
                <a:gd name="T2" fmla="*/ 38 w 56"/>
                <a:gd name="T3" fmla="*/ 53 h 53"/>
                <a:gd name="T4" fmla="*/ 38 w 56"/>
                <a:gd name="T5" fmla="*/ 15 h 53"/>
                <a:gd name="T6" fmla="*/ 0 w 56"/>
                <a:gd name="T7" fmla="*/ 15 h 53"/>
                <a:gd name="T8" fmla="*/ 0 w 56"/>
                <a:gd name="T9" fmla="*/ 0 h 53"/>
                <a:gd name="T10" fmla="*/ 56 w 56"/>
                <a:gd name="T11" fmla="*/ 0 h 53"/>
                <a:gd name="T12" fmla="*/ 56 w 56"/>
                <a:gd name="T13" fmla="*/ 53 h 53"/>
              </a:gdLst>
              <a:ahLst/>
              <a:cxnLst>
                <a:cxn ang="0">
                  <a:pos x="T0" y="T1"/>
                </a:cxn>
                <a:cxn ang="0">
                  <a:pos x="T2" y="T3"/>
                </a:cxn>
                <a:cxn ang="0">
                  <a:pos x="T4" y="T5"/>
                </a:cxn>
                <a:cxn ang="0">
                  <a:pos x="T6" y="T7"/>
                </a:cxn>
                <a:cxn ang="0">
                  <a:pos x="T8" y="T9"/>
                </a:cxn>
                <a:cxn ang="0">
                  <a:pos x="T10" y="T11"/>
                </a:cxn>
                <a:cxn ang="0">
                  <a:pos x="T12" y="T13"/>
                </a:cxn>
              </a:cxnLst>
              <a:rect l="0" t="0" r="r" b="b"/>
              <a:pathLst>
                <a:path w="56" h="53">
                  <a:moveTo>
                    <a:pt x="56" y="53"/>
                  </a:moveTo>
                  <a:lnTo>
                    <a:pt x="38" y="53"/>
                  </a:lnTo>
                  <a:lnTo>
                    <a:pt x="38" y="15"/>
                  </a:lnTo>
                  <a:lnTo>
                    <a:pt x="0" y="15"/>
                  </a:lnTo>
                  <a:lnTo>
                    <a:pt x="0" y="0"/>
                  </a:lnTo>
                  <a:lnTo>
                    <a:pt x="56" y="0"/>
                  </a:lnTo>
                  <a:lnTo>
                    <a:pt x="56" y="53"/>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sp>
          <p:nvSpPr>
            <p:cNvPr id="79" name="Oval 178">
              <a:extLst>
                <a:ext uri="{FF2B5EF4-FFF2-40B4-BE49-F238E27FC236}">
                  <a16:creationId xmlns:a16="http://schemas.microsoft.com/office/drawing/2014/main" id="{7B024526-F8C5-4B75-A9DB-E8A7C90E6C06}"/>
                </a:ext>
              </a:extLst>
            </p:cNvPr>
            <p:cNvSpPr>
              <a:spLocks noChangeArrowheads="1"/>
            </p:cNvSpPr>
            <p:nvPr/>
          </p:nvSpPr>
          <p:spPr bwMode="auto">
            <a:xfrm>
              <a:off x="3638551" y="4597401"/>
              <a:ext cx="52388" cy="508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sp>
          <p:nvSpPr>
            <p:cNvPr id="80" name="Freeform 179">
              <a:extLst>
                <a:ext uri="{FF2B5EF4-FFF2-40B4-BE49-F238E27FC236}">
                  <a16:creationId xmlns:a16="http://schemas.microsoft.com/office/drawing/2014/main" id="{06311E47-BA24-4464-9B6F-8EB7E78751BD}"/>
                </a:ext>
              </a:extLst>
            </p:cNvPr>
            <p:cNvSpPr>
              <a:spLocks noEditPoints="1"/>
            </p:cNvSpPr>
            <p:nvPr/>
          </p:nvSpPr>
          <p:spPr bwMode="auto">
            <a:xfrm>
              <a:off x="3629026" y="4583113"/>
              <a:ext cx="74613" cy="74613"/>
            </a:xfrm>
            <a:custGeom>
              <a:avLst/>
              <a:gdLst>
                <a:gd name="T0" fmla="*/ 11 w 22"/>
                <a:gd name="T1" fmla="*/ 22 h 22"/>
                <a:gd name="T2" fmla="*/ 0 w 22"/>
                <a:gd name="T3" fmla="*/ 11 h 22"/>
                <a:gd name="T4" fmla="*/ 11 w 22"/>
                <a:gd name="T5" fmla="*/ 0 h 22"/>
                <a:gd name="T6" fmla="*/ 22 w 22"/>
                <a:gd name="T7" fmla="*/ 11 h 22"/>
                <a:gd name="T8" fmla="*/ 11 w 22"/>
                <a:gd name="T9" fmla="*/ 22 h 22"/>
                <a:gd name="T10" fmla="*/ 11 w 22"/>
                <a:gd name="T11" fmla="*/ 8 h 22"/>
                <a:gd name="T12" fmla="*/ 7 w 22"/>
                <a:gd name="T13" fmla="*/ 11 h 22"/>
                <a:gd name="T14" fmla="*/ 11 w 22"/>
                <a:gd name="T15" fmla="*/ 15 h 22"/>
                <a:gd name="T16" fmla="*/ 14 w 22"/>
                <a:gd name="T17" fmla="*/ 11 h 22"/>
                <a:gd name="T18" fmla="*/ 11 w 22"/>
                <a:gd name="T19" fmla="*/ 8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22">
                  <a:moveTo>
                    <a:pt x="11" y="22"/>
                  </a:moveTo>
                  <a:cubicBezTo>
                    <a:pt x="5" y="22"/>
                    <a:pt x="0" y="17"/>
                    <a:pt x="0" y="11"/>
                  </a:cubicBezTo>
                  <a:cubicBezTo>
                    <a:pt x="0" y="5"/>
                    <a:pt x="5" y="0"/>
                    <a:pt x="11" y="0"/>
                  </a:cubicBezTo>
                  <a:cubicBezTo>
                    <a:pt x="17" y="0"/>
                    <a:pt x="22" y="5"/>
                    <a:pt x="22" y="11"/>
                  </a:cubicBezTo>
                  <a:cubicBezTo>
                    <a:pt x="22" y="17"/>
                    <a:pt x="17" y="22"/>
                    <a:pt x="11" y="22"/>
                  </a:cubicBezTo>
                  <a:close/>
                  <a:moveTo>
                    <a:pt x="11" y="8"/>
                  </a:moveTo>
                  <a:cubicBezTo>
                    <a:pt x="9" y="8"/>
                    <a:pt x="7" y="9"/>
                    <a:pt x="7" y="11"/>
                  </a:cubicBezTo>
                  <a:cubicBezTo>
                    <a:pt x="7" y="13"/>
                    <a:pt x="9" y="15"/>
                    <a:pt x="11" y="15"/>
                  </a:cubicBezTo>
                  <a:cubicBezTo>
                    <a:pt x="13" y="15"/>
                    <a:pt x="14" y="13"/>
                    <a:pt x="14" y="11"/>
                  </a:cubicBezTo>
                  <a:cubicBezTo>
                    <a:pt x="14" y="9"/>
                    <a:pt x="13" y="8"/>
                    <a:pt x="11" y="8"/>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sp>
          <p:nvSpPr>
            <p:cNvPr id="81" name="Oval 180">
              <a:extLst>
                <a:ext uri="{FF2B5EF4-FFF2-40B4-BE49-F238E27FC236}">
                  <a16:creationId xmlns:a16="http://schemas.microsoft.com/office/drawing/2014/main" id="{C006BF5E-0D8E-47E7-A2ED-725BBA033E72}"/>
                </a:ext>
              </a:extLst>
            </p:cNvPr>
            <p:cNvSpPr>
              <a:spLocks noChangeArrowheads="1"/>
            </p:cNvSpPr>
            <p:nvPr/>
          </p:nvSpPr>
          <p:spPr bwMode="auto">
            <a:xfrm>
              <a:off x="3236913" y="4597401"/>
              <a:ext cx="47625" cy="508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sp>
          <p:nvSpPr>
            <p:cNvPr id="82" name="Freeform 181">
              <a:extLst>
                <a:ext uri="{FF2B5EF4-FFF2-40B4-BE49-F238E27FC236}">
                  <a16:creationId xmlns:a16="http://schemas.microsoft.com/office/drawing/2014/main" id="{4E57A780-FBB0-427A-83E0-58F8F7816246}"/>
                </a:ext>
              </a:extLst>
            </p:cNvPr>
            <p:cNvSpPr>
              <a:spLocks noEditPoints="1"/>
            </p:cNvSpPr>
            <p:nvPr/>
          </p:nvSpPr>
          <p:spPr bwMode="auto">
            <a:xfrm>
              <a:off x="3222626" y="4583113"/>
              <a:ext cx="76200" cy="74613"/>
            </a:xfrm>
            <a:custGeom>
              <a:avLst/>
              <a:gdLst>
                <a:gd name="T0" fmla="*/ 11 w 22"/>
                <a:gd name="T1" fmla="*/ 22 h 22"/>
                <a:gd name="T2" fmla="*/ 0 w 22"/>
                <a:gd name="T3" fmla="*/ 11 h 22"/>
                <a:gd name="T4" fmla="*/ 11 w 22"/>
                <a:gd name="T5" fmla="*/ 0 h 22"/>
                <a:gd name="T6" fmla="*/ 22 w 22"/>
                <a:gd name="T7" fmla="*/ 11 h 22"/>
                <a:gd name="T8" fmla="*/ 11 w 22"/>
                <a:gd name="T9" fmla="*/ 22 h 22"/>
                <a:gd name="T10" fmla="*/ 11 w 22"/>
                <a:gd name="T11" fmla="*/ 8 h 22"/>
                <a:gd name="T12" fmla="*/ 8 w 22"/>
                <a:gd name="T13" fmla="*/ 11 h 22"/>
                <a:gd name="T14" fmla="*/ 11 w 22"/>
                <a:gd name="T15" fmla="*/ 15 h 22"/>
                <a:gd name="T16" fmla="*/ 15 w 22"/>
                <a:gd name="T17" fmla="*/ 11 h 22"/>
                <a:gd name="T18" fmla="*/ 11 w 22"/>
                <a:gd name="T19" fmla="*/ 8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22">
                  <a:moveTo>
                    <a:pt x="11" y="22"/>
                  </a:moveTo>
                  <a:cubicBezTo>
                    <a:pt x="5" y="22"/>
                    <a:pt x="0" y="17"/>
                    <a:pt x="0" y="11"/>
                  </a:cubicBezTo>
                  <a:cubicBezTo>
                    <a:pt x="0" y="5"/>
                    <a:pt x="5" y="0"/>
                    <a:pt x="11" y="0"/>
                  </a:cubicBezTo>
                  <a:cubicBezTo>
                    <a:pt x="17" y="0"/>
                    <a:pt x="22" y="5"/>
                    <a:pt x="22" y="11"/>
                  </a:cubicBezTo>
                  <a:cubicBezTo>
                    <a:pt x="22" y="17"/>
                    <a:pt x="17" y="22"/>
                    <a:pt x="11" y="22"/>
                  </a:cubicBezTo>
                  <a:close/>
                  <a:moveTo>
                    <a:pt x="11" y="8"/>
                  </a:moveTo>
                  <a:cubicBezTo>
                    <a:pt x="9" y="8"/>
                    <a:pt x="8" y="9"/>
                    <a:pt x="8" y="11"/>
                  </a:cubicBezTo>
                  <a:cubicBezTo>
                    <a:pt x="8" y="13"/>
                    <a:pt x="9" y="15"/>
                    <a:pt x="11" y="15"/>
                  </a:cubicBezTo>
                  <a:cubicBezTo>
                    <a:pt x="13" y="15"/>
                    <a:pt x="15" y="13"/>
                    <a:pt x="15" y="11"/>
                  </a:cubicBezTo>
                  <a:cubicBezTo>
                    <a:pt x="15" y="9"/>
                    <a:pt x="13" y="8"/>
                    <a:pt x="11" y="8"/>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grpSp>
      <p:sp>
        <p:nvSpPr>
          <p:cNvPr id="106" name="מלבן 3">
            <a:extLst>
              <a:ext uri="{FF2B5EF4-FFF2-40B4-BE49-F238E27FC236}">
                <a16:creationId xmlns:a16="http://schemas.microsoft.com/office/drawing/2014/main" id="{E50D62E4-6A88-46FF-9C43-3F321908E56C}"/>
              </a:ext>
            </a:extLst>
          </p:cNvPr>
          <p:cNvSpPr/>
          <p:nvPr/>
        </p:nvSpPr>
        <p:spPr>
          <a:xfrm>
            <a:off x="505439" y="415274"/>
            <a:ext cx="7205216" cy="4750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t"/>
          <a:lstStyle/>
          <a:p>
            <a:pPr algn="just" rtl="0"/>
            <a:r>
              <a:rPr lang="en-US" sz="3200" spc="-110" dirty="0">
                <a:solidFill>
                  <a:srgbClr val="2B4B71"/>
                </a:solidFill>
                <a:latin typeface="Futura Std Book" panose="020B0502020204020303" pitchFamily="34" charset="0"/>
              </a:rPr>
              <a:t>Cellcom </a:t>
            </a:r>
            <a:r>
              <a:rPr lang="en-US" sz="1600" spc="-110" dirty="0">
                <a:solidFill>
                  <a:schemeClr val="tx1">
                    <a:lumMod val="50000"/>
                  </a:schemeClr>
                </a:solidFill>
              </a:rPr>
              <a:t>(46.1%)</a:t>
            </a:r>
          </a:p>
        </p:txBody>
      </p:sp>
      <p:cxnSp>
        <p:nvCxnSpPr>
          <p:cNvPr id="107" name="מחבר ישר 37">
            <a:extLst>
              <a:ext uri="{FF2B5EF4-FFF2-40B4-BE49-F238E27FC236}">
                <a16:creationId xmlns:a16="http://schemas.microsoft.com/office/drawing/2014/main" id="{C4C3CA87-3F40-4AFC-8B91-331EE87202BB}"/>
              </a:ext>
            </a:extLst>
          </p:cNvPr>
          <p:cNvCxnSpPr>
            <a:cxnSpLocks/>
          </p:cNvCxnSpPr>
          <p:nvPr/>
        </p:nvCxnSpPr>
        <p:spPr>
          <a:xfrm flipV="1">
            <a:off x="638174" y="890337"/>
            <a:ext cx="2759367" cy="2902"/>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pic>
        <p:nvPicPr>
          <p:cNvPr id="108" name="Picture 107" descr="A picture containing plate, food&#10;&#10;Description automatically generated">
            <a:extLst>
              <a:ext uri="{FF2B5EF4-FFF2-40B4-BE49-F238E27FC236}">
                <a16:creationId xmlns:a16="http://schemas.microsoft.com/office/drawing/2014/main" id="{C3A53522-C063-4397-86BA-67D349C465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2048" y="6259043"/>
            <a:ext cx="1012928" cy="496775"/>
          </a:xfrm>
          <a:prstGeom prst="rect">
            <a:avLst/>
          </a:prstGeom>
        </p:spPr>
      </p:pic>
      <p:pic>
        <p:nvPicPr>
          <p:cNvPr id="109" name="Picture 108" descr="Logo&#10;&#10;Description automatically generated">
            <a:extLst>
              <a:ext uri="{FF2B5EF4-FFF2-40B4-BE49-F238E27FC236}">
                <a16:creationId xmlns:a16="http://schemas.microsoft.com/office/drawing/2014/main" id="{A4962A7A-8CBC-4434-8B3C-2D80BA51CF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77615" y="6281942"/>
            <a:ext cx="729239" cy="450977"/>
          </a:xfrm>
          <a:prstGeom prst="rect">
            <a:avLst/>
          </a:prstGeom>
        </p:spPr>
      </p:pic>
      <p:pic>
        <p:nvPicPr>
          <p:cNvPr id="110" name="Picture 109" descr="A close up of a sign&#10;&#10;Description automatically generated">
            <a:extLst>
              <a:ext uri="{FF2B5EF4-FFF2-40B4-BE49-F238E27FC236}">
                <a16:creationId xmlns:a16="http://schemas.microsoft.com/office/drawing/2014/main" id="{CD1DC6FB-06E6-4552-9651-40A950A494A8}"/>
              </a:ext>
            </a:extLst>
          </p:cNvPr>
          <p:cNvPicPr>
            <a:picLocks noChangeAspect="1"/>
          </p:cNvPicPr>
          <p:nvPr/>
        </p:nvPicPr>
        <p:blipFill rotWithShape="1">
          <a:blip r:embed="rId6">
            <a:extLst>
              <a:ext uri="{28A0092B-C50C-407E-A947-70E740481C1C}">
                <a14:useLocalDpi xmlns:a14="http://schemas.microsoft.com/office/drawing/2010/main" val="0"/>
              </a:ext>
            </a:extLst>
          </a:blip>
          <a:srcRect l="40277" t="11685" b="50000"/>
          <a:stretch/>
        </p:blipFill>
        <p:spPr>
          <a:xfrm>
            <a:off x="1541125" y="6259043"/>
            <a:ext cx="1210724" cy="496775"/>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2369576D-0078-4BF8-ADBD-E38227822A0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6000" y="87510"/>
            <a:ext cx="1374743" cy="641032"/>
          </a:xfrm>
          <a:prstGeom prst="rect">
            <a:avLst/>
          </a:prstGeom>
        </p:spPr>
      </p:pic>
      <p:sp>
        <p:nvSpPr>
          <p:cNvPr id="114" name="קשת מלאה 25">
            <a:extLst>
              <a:ext uri="{FF2B5EF4-FFF2-40B4-BE49-F238E27FC236}">
                <a16:creationId xmlns:a16="http://schemas.microsoft.com/office/drawing/2014/main" id="{DBBBB92C-B6EE-4D4E-9FA6-DF3077AAA638}"/>
              </a:ext>
            </a:extLst>
          </p:cNvPr>
          <p:cNvSpPr/>
          <p:nvPr/>
        </p:nvSpPr>
        <p:spPr>
          <a:xfrm>
            <a:off x="1325009" y="5058448"/>
            <a:ext cx="111297" cy="117343"/>
          </a:xfrm>
          <a:prstGeom prst="blockArc">
            <a:avLst>
              <a:gd name="adj1" fmla="val 3309100"/>
              <a:gd name="adj2" fmla="val 1661761"/>
              <a:gd name="adj3" fmla="val 168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schemeClr val="tx1"/>
              </a:solidFill>
            </a:endParaRPr>
          </a:p>
        </p:txBody>
      </p:sp>
      <p:sp>
        <p:nvSpPr>
          <p:cNvPr id="115" name="קשת מלאה 25">
            <a:extLst>
              <a:ext uri="{FF2B5EF4-FFF2-40B4-BE49-F238E27FC236}">
                <a16:creationId xmlns:a16="http://schemas.microsoft.com/office/drawing/2014/main" id="{68A7D517-59A7-4474-BC65-4DB2714081A1}"/>
              </a:ext>
            </a:extLst>
          </p:cNvPr>
          <p:cNvSpPr/>
          <p:nvPr/>
        </p:nvSpPr>
        <p:spPr>
          <a:xfrm>
            <a:off x="1325009" y="5611293"/>
            <a:ext cx="111297" cy="117343"/>
          </a:xfrm>
          <a:prstGeom prst="blockArc">
            <a:avLst>
              <a:gd name="adj1" fmla="val 3309100"/>
              <a:gd name="adj2" fmla="val 1661761"/>
              <a:gd name="adj3" fmla="val 168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schemeClr val="tx1"/>
              </a:solidFill>
            </a:endParaRPr>
          </a:p>
        </p:txBody>
      </p:sp>
    </p:spTree>
    <p:extLst>
      <p:ext uri="{BB962C8B-B14F-4D97-AF65-F5344CB8AC3E}">
        <p14:creationId xmlns:p14="http://schemas.microsoft.com/office/powerpoint/2010/main" val="20652283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D06054-5CC1-40BD-A36A-EF0506CC1621}"/>
              </a:ext>
            </a:extLst>
          </p:cNvPr>
          <p:cNvSpPr/>
          <p:nvPr/>
        </p:nvSpPr>
        <p:spPr>
          <a:xfrm>
            <a:off x="900496" y="1169416"/>
            <a:ext cx="6786821" cy="3213187"/>
          </a:xfrm>
          <a:prstGeom prst="rect">
            <a:avLst/>
          </a:prstGeom>
        </p:spPr>
        <p:txBody>
          <a:bodyPr wrap="square">
            <a:spAutoFit/>
          </a:bodyPr>
          <a:lstStyle/>
          <a:p>
            <a:pPr algn="l" rtl="0">
              <a:lnSpc>
                <a:spcPct val="200000"/>
              </a:lnSpc>
              <a:spcBef>
                <a:spcPts val="1200"/>
              </a:spcBef>
            </a:pPr>
            <a:r>
              <a:rPr lang="en-US" sz="1200" dirty="0">
                <a:solidFill>
                  <a:schemeClr val="bg1">
                    <a:lumMod val="65000"/>
                    <a:lumOff val="35000"/>
                  </a:schemeClr>
                </a:solidFill>
                <a:latin typeface="Futura Std Book" panose="020B0502020204020303"/>
                <a:cs typeface="Aa_TypoCellcom Bold" panose="02020803050405020304" pitchFamily="18" charset="-79"/>
              </a:rPr>
              <a:t>Founded in 1962, Elron (TASE: ELRN) is a leading Israeli investment company</a:t>
            </a:r>
          </a:p>
          <a:p>
            <a:pPr algn="l" rtl="0">
              <a:lnSpc>
                <a:spcPct val="200000"/>
              </a:lnSpc>
              <a:spcBef>
                <a:spcPts val="1200"/>
              </a:spcBef>
            </a:pPr>
            <a:r>
              <a:rPr lang="en-US" sz="1200" dirty="0">
                <a:solidFill>
                  <a:schemeClr val="bg1">
                    <a:lumMod val="65000"/>
                    <a:lumOff val="35000"/>
                  </a:schemeClr>
                </a:solidFill>
                <a:latin typeface="Futura Std Book" panose="020B0502020204020303"/>
                <a:cs typeface="Aa_TypoCellcom Bold" panose="02020803050405020304" pitchFamily="18" charset="-79"/>
              </a:rPr>
              <a:t>Elron specializes in the field of medical devices and cyber and Currently invested in 25 Portfolio companies </a:t>
            </a:r>
          </a:p>
          <a:p>
            <a:pPr algn="l" rtl="0">
              <a:lnSpc>
                <a:spcPct val="200000"/>
              </a:lnSpc>
              <a:spcBef>
                <a:spcPts val="1200"/>
              </a:spcBef>
            </a:pPr>
            <a:r>
              <a:rPr lang="en-US" sz="1200" dirty="0">
                <a:solidFill>
                  <a:schemeClr val="bg1">
                    <a:lumMod val="65000"/>
                    <a:lumOff val="35000"/>
                  </a:schemeClr>
                </a:solidFill>
                <a:latin typeface="Futura Std Book" panose="020B0502020204020303"/>
                <a:cs typeface="Aa_TypoCellcom Bold" panose="02020803050405020304" pitchFamily="18" charset="-79"/>
              </a:rPr>
              <a:t>Owns 51% of RDC - Rafael Development Corporation, the commercialization arm of Rafael Advanced Defense Systems </a:t>
            </a:r>
          </a:p>
          <a:p>
            <a:pPr marL="0" lvl="1" algn="l" rtl="0" fontAlgn="ctr">
              <a:lnSpc>
                <a:spcPct val="200000"/>
              </a:lnSpc>
              <a:spcBef>
                <a:spcPts val="1200"/>
              </a:spcBef>
            </a:pPr>
            <a:r>
              <a:rPr lang="en-US" sz="1200" dirty="0">
                <a:solidFill>
                  <a:schemeClr val="bg1">
                    <a:lumMod val="65000"/>
                    <a:lumOff val="35000"/>
                  </a:schemeClr>
                </a:solidFill>
                <a:latin typeface="Futura Std Book" panose="020B0502020204020303"/>
                <a:cs typeface="Aa_TypoCellcom Bold" panose="02020803050405020304" pitchFamily="18" charset="-79"/>
              </a:rPr>
              <a:t>In the last 10 years, Elron received USD 580 million from successful exits( including RDC)</a:t>
            </a:r>
            <a:endParaRPr lang="he-IL" sz="1200" dirty="0">
              <a:solidFill>
                <a:schemeClr val="bg1">
                  <a:lumMod val="65000"/>
                  <a:lumOff val="35000"/>
                </a:schemeClr>
              </a:solidFill>
              <a:latin typeface="Futura Std Book" panose="020B0502020204020303"/>
              <a:cs typeface="Aa_TypoCellcom Bold" panose="02020803050405020304" pitchFamily="18" charset="-79"/>
            </a:endParaRPr>
          </a:p>
          <a:p>
            <a:pPr marL="0" lvl="1" algn="l" rtl="0" fontAlgn="ctr">
              <a:lnSpc>
                <a:spcPct val="120000"/>
              </a:lnSpc>
              <a:spcBef>
                <a:spcPts val="0"/>
              </a:spcBef>
            </a:pPr>
            <a:endParaRPr lang="en-US" sz="1200" u="sng" dirty="0">
              <a:solidFill>
                <a:srgbClr val="2B4B71"/>
              </a:solidFill>
              <a:cs typeface="Aa_TypoCellcom Bold" panose="02020803050405020304" pitchFamily="18" charset="-79"/>
            </a:endParaRPr>
          </a:p>
          <a:p>
            <a:pPr marL="0" lvl="1" algn="l" rtl="0" fontAlgn="ctr">
              <a:lnSpc>
                <a:spcPct val="120000"/>
              </a:lnSpc>
              <a:spcBef>
                <a:spcPts val="0"/>
              </a:spcBef>
            </a:pPr>
            <a:r>
              <a:rPr lang="en-US" sz="1200" u="sng" dirty="0">
                <a:solidFill>
                  <a:srgbClr val="2B4B71"/>
                </a:solidFill>
                <a:cs typeface="Aa_TypoCellcom Bold" panose="02020803050405020304" pitchFamily="18" charset="-79"/>
              </a:rPr>
              <a:t>Elron’s current main investments:</a:t>
            </a:r>
          </a:p>
        </p:txBody>
      </p:sp>
      <p:sp>
        <p:nvSpPr>
          <p:cNvPr id="28" name="קשת מלאה 25">
            <a:extLst>
              <a:ext uri="{FF2B5EF4-FFF2-40B4-BE49-F238E27FC236}">
                <a16:creationId xmlns:a16="http://schemas.microsoft.com/office/drawing/2014/main" id="{B336FD82-D908-418E-A32A-6DB26A90A446}"/>
              </a:ext>
            </a:extLst>
          </p:cNvPr>
          <p:cNvSpPr/>
          <p:nvPr/>
        </p:nvSpPr>
        <p:spPr>
          <a:xfrm>
            <a:off x="717292" y="1384671"/>
            <a:ext cx="145319" cy="153213"/>
          </a:xfrm>
          <a:prstGeom prst="blockArc">
            <a:avLst>
              <a:gd name="adj1" fmla="val 3309100"/>
              <a:gd name="adj2" fmla="val 1661761"/>
              <a:gd name="adj3" fmla="val 16851"/>
            </a:avLst>
          </a:prstGeom>
          <a:solidFill>
            <a:srgbClr val="2D497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schemeClr val="tx1"/>
              </a:solidFill>
            </a:endParaRPr>
          </a:p>
        </p:txBody>
      </p:sp>
      <p:sp>
        <p:nvSpPr>
          <p:cNvPr id="30" name="קשת מלאה 25">
            <a:extLst>
              <a:ext uri="{FF2B5EF4-FFF2-40B4-BE49-F238E27FC236}">
                <a16:creationId xmlns:a16="http://schemas.microsoft.com/office/drawing/2014/main" id="{EDF874AC-B70B-4481-BB3D-53F216866CE6}"/>
              </a:ext>
            </a:extLst>
          </p:cNvPr>
          <p:cNvSpPr/>
          <p:nvPr/>
        </p:nvSpPr>
        <p:spPr>
          <a:xfrm>
            <a:off x="705405" y="1887077"/>
            <a:ext cx="145319" cy="153213"/>
          </a:xfrm>
          <a:prstGeom prst="blockArc">
            <a:avLst>
              <a:gd name="adj1" fmla="val 3309100"/>
              <a:gd name="adj2" fmla="val 1661761"/>
              <a:gd name="adj3" fmla="val 16851"/>
            </a:avLst>
          </a:prstGeom>
          <a:solidFill>
            <a:srgbClr val="2D497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schemeClr val="tx1"/>
              </a:solidFill>
            </a:endParaRPr>
          </a:p>
        </p:txBody>
      </p:sp>
      <p:pic>
        <p:nvPicPr>
          <p:cNvPr id="41" name="תמונה 5">
            <a:extLst>
              <a:ext uri="{FF2B5EF4-FFF2-40B4-BE49-F238E27FC236}">
                <a16:creationId xmlns:a16="http://schemas.microsoft.com/office/drawing/2014/main" id="{2F69BB49-834D-4FB3-B8E2-DAD4A8275776}"/>
              </a:ext>
            </a:extLst>
          </p:cNvPr>
          <p:cNvPicPr>
            <a:picLocks noChangeAspect="1"/>
          </p:cNvPicPr>
          <p:nvPr/>
        </p:nvPicPr>
        <p:blipFill>
          <a:blip r:embed="rId2"/>
          <a:stretch>
            <a:fillRect/>
          </a:stretch>
        </p:blipFill>
        <p:spPr>
          <a:xfrm>
            <a:off x="10440021" y="146915"/>
            <a:ext cx="1540314" cy="198519"/>
          </a:xfrm>
          <a:prstGeom prst="rect">
            <a:avLst/>
          </a:prstGeom>
        </p:spPr>
      </p:pic>
      <p:sp>
        <p:nvSpPr>
          <p:cNvPr id="111" name="קשת מלאה 25">
            <a:extLst>
              <a:ext uri="{FF2B5EF4-FFF2-40B4-BE49-F238E27FC236}">
                <a16:creationId xmlns:a16="http://schemas.microsoft.com/office/drawing/2014/main" id="{627C99A0-787F-4788-9686-3F3634463F80}"/>
              </a:ext>
            </a:extLst>
          </p:cNvPr>
          <p:cNvSpPr/>
          <p:nvPr/>
        </p:nvSpPr>
        <p:spPr>
          <a:xfrm>
            <a:off x="718705" y="3670877"/>
            <a:ext cx="145319" cy="153213"/>
          </a:xfrm>
          <a:prstGeom prst="blockArc">
            <a:avLst>
              <a:gd name="adj1" fmla="val 3309100"/>
              <a:gd name="adj2" fmla="val 1661761"/>
              <a:gd name="adj3" fmla="val 16851"/>
            </a:avLst>
          </a:prstGeom>
          <a:solidFill>
            <a:srgbClr val="2D497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schemeClr val="tx1"/>
              </a:solidFill>
            </a:endParaRPr>
          </a:p>
        </p:txBody>
      </p:sp>
      <p:pic>
        <p:nvPicPr>
          <p:cNvPr id="2" name="Picture 1">
            <a:extLst>
              <a:ext uri="{FF2B5EF4-FFF2-40B4-BE49-F238E27FC236}">
                <a16:creationId xmlns:a16="http://schemas.microsoft.com/office/drawing/2014/main" id="{232C9FD3-1DBD-4FA0-8F89-0AB2658BDCB6}"/>
              </a:ext>
            </a:extLst>
          </p:cNvPr>
          <p:cNvPicPr>
            <a:picLocks noChangeAspect="1"/>
          </p:cNvPicPr>
          <p:nvPr/>
        </p:nvPicPr>
        <p:blipFill>
          <a:blip r:embed="rId3"/>
          <a:stretch>
            <a:fillRect/>
          </a:stretch>
        </p:blipFill>
        <p:spPr>
          <a:xfrm>
            <a:off x="9795956" y="1130451"/>
            <a:ext cx="2396044" cy="2953927"/>
          </a:xfrm>
          <a:prstGeom prst="rect">
            <a:avLst/>
          </a:prstGeom>
          <a:effectLst>
            <a:reflection stA="85000" endPos="65000" dist="50800" dir="5400000" sy="-100000" algn="bl" rotWithShape="0"/>
          </a:effectLst>
        </p:spPr>
      </p:pic>
      <p:sp>
        <p:nvSpPr>
          <p:cNvPr id="88" name="Rectangle 87">
            <a:extLst>
              <a:ext uri="{FF2B5EF4-FFF2-40B4-BE49-F238E27FC236}">
                <a16:creationId xmlns:a16="http://schemas.microsoft.com/office/drawing/2014/main" id="{547828B3-56B2-41A5-92DF-0471CEC4E749}"/>
              </a:ext>
            </a:extLst>
          </p:cNvPr>
          <p:cNvSpPr/>
          <p:nvPr/>
        </p:nvSpPr>
        <p:spPr>
          <a:xfrm>
            <a:off x="8708721" y="4340328"/>
            <a:ext cx="1902671" cy="420693"/>
          </a:xfrm>
          <a:prstGeom prst="rect">
            <a:avLst/>
          </a:prstGeom>
        </p:spPr>
        <p:txBody>
          <a:bodyPr wrap="square">
            <a:spAutoFit/>
          </a:bodyPr>
          <a:lstStyle/>
          <a:p>
            <a:pPr algn="just" rtl="0">
              <a:lnSpc>
                <a:spcPts val="3000"/>
              </a:lnSpc>
            </a:pPr>
            <a:r>
              <a:rPr lang="en-US" sz="1000" spc="-110" dirty="0">
                <a:solidFill>
                  <a:srgbClr val="656668"/>
                </a:solidFill>
              </a:rPr>
              <a:t>Investments </a:t>
            </a:r>
          </a:p>
        </p:txBody>
      </p:sp>
      <p:sp>
        <p:nvSpPr>
          <p:cNvPr id="90" name="Rectangle 89">
            <a:extLst>
              <a:ext uri="{FF2B5EF4-FFF2-40B4-BE49-F238E27FC236}">
                <a16:creationId xmlns:a16="http://schemas.microsoft.com/office/drawing/2014/main" id="{4E0DAA90-FEC1-4221-AB44-A1B00413AA86}"/>
              </a:ext>
            </a:extLst>
          </p:cNvPr>
          <p:cNvSpPr/>
          <p:nvPr/>
        </p:nvSpPr>
        <p:spPr>
          <a:xfrm>
            <a:off x="8696875" y="4169695"/>
            <a:ext cx="1721749" cy="453907"/>
          </a:xfrm>
          <a:prstGeom prst="rect">
            <a:avLst/>
          </a:prstGeom>
        </p:spPr>
        <p:txBody>
          <a:bodyPr wrap="square">
            <a:spAutoFit/>
          </a:bodyPr>
          <a:lstStyle/>
          <a:p>
            <a:pPr algn="just" rtl="0">
              <a:lnSpc>
                <a:spcPts val="3000"/>
              </a:lnSpc>
            </a:pPr>
            <a:r>
              <a:rPr lang="en-US" sz="2000" b="1" spc="-110" dirty="0">
                <a:solidFill>
                  <a:srgbClr val="656668"/>
                </a:solidFill>
              </a:rPr>
              <a:t>$ 228 M</a:t>
            </a:r>
          </a:p>
        </p:txBody>
      </p:sp>
      <p:sp>
        <p:nvSpPr>
          <p:cNvPr id="147" name="קשת מלאה 25">
            <a:extLst>
              <a:ext uri="{FF2B5EF4-FFF2-40B4-BE49-F238E27FC236}">
                <a16:creationId xmlns:a16="http://schemas.microsoft.com/office/drawing/2014/main" id="{FE76B716-4EFD-4B07-89CA-D8CCAA3FD4E1}"/>
              </a:ext>
            </a:extLst>
          </p:cNvPr>
          <p:cNvSpPr/>
          <p:nvPr/>
        </p:nvSpPr>
        <p:spPr>
          <a:xfrm rot="5400000">
            <a:off x="7960057" y="4044851"/>
            <a:ext cx="728362" cy="745274"/>
          </a:xfrm>
          <a:prstGeom prst="blockArc">
            <a:avLst>
              <a:gd name="adj1" fmla="val 3309100"/>
              <a:gd name="adj2" fmla="val 1661761"/>
              <a:gd name="adj3" fmla="val 16851"/>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schemeClr val="tx1"/>
              </a:solidFill>
            </a:endParaRPr>
          </a:p>
        </p:txBody>
      </p:sp>
      <p:sp>
        <p:nvSpPr>
          <p:cNvPr id="153" name="Rectangle 152">
            <a:extLst>
              <a:ext uri="{FF2B5EF4-FFF2-40B4-BE49-F238E27FC236}">
                <a16:creationId xmlns:a16="http://schemas.microsoft.com/office/drawing/2014/main" id="{5B3C7D81-B1EF-47E3-ACC4-46B5A60A210A}"/>
              </a:ext>
            </a:extLst>
          </p:cNvPr>
          <p:cNvSpPr/>
          <p:nvPr/>
        </p:nvSpPr>
        <p:spPr>
          <a:xfrm>
            <a:off x="8720845" y="5139675"/>
            <a:ext cx="1721749" cy="453907"/>
          </a:xfrm>
          <a:prstGeom prst="rect">
            <a:avLst/>
          </a:prstGeom>
        </p:spPr>
        <p:txBody>
          <a:bodyPr wrap="square">
            <a:spAutoFit/>
          </a:bodyPr>
          <a:lstStyle/>
          <a:p>
            <a:pPr algn="just" rtl="0">
              <a:lnSpc>
                <a:spcPts val="3000"/>
              </a:lnSpc>
            </a:pPr>
            <a:r>
              <a:rPr lang="en-US" sz="2000" b="1" spc="-110" dirty="0">
                <a:solidFill>
                  <a:srgbClr val="656668"/>
                </a:solidFill>
              </a:rPr>
              <a:t>$ 137 M</a:t>
            </a:r>
          </a:p>
        </p:txBody>
      </p:sp>
      <p:sp>
        <p:nvSpPr>
          <p:cNvPr id="154" name="קשת מלאה 25">
            <a:extLst>
              <a:ext uri="{FF2B5EF4-FFF2-40B4-BE49-F238E27FC236}">
                <a16:creationId xmlns:a16="http://schemas.microsoft.com/office/drawing/2014/main" id="{9370C2EC-D5F3-44AD-AF97-9A91A8033029}"/>
              </a:ext>
            </a:extLst>
          </p:cNvPr>
          <p:cNvSpPr/>
          <p:nvPr/>
        </p:nvSpPr>
        <p:spPr>
          <a:xfrm rot="1674104">
            <a:off x="7972181" y="5021816"/>
            <a:ext cx="728362" cy="745274"/>
          </a:xfrm>
          <a:prstGeom prst="blockArc">
            <a:avLst>
              <a:gd name="adj1" fmla="val 3309100"/>
              <a:gd name="adj2" fmla="val 1661761"/>
              <a:gd name="adj3" fmla="val 16851"/>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schemeClr val="tx1"/>
              </a:solidFill>
            </a:endParaRPr>
          </a:p>
        </p:txBody>
      </p:sp>
      <p:sp>
        <p:nvSpPr>
          <p:cNvPr id="160" name="Rectangle 159">
            <a:extLst>
              <a:ext uri="{FF2B5EF4-FFF2-40B4-BE49-F238E27FC236}">
                <a16:creationId xmlns:a16="http://schemas.microsoft.com/office/drawing/2014/main" id="{FD77F621-1A80-4B25-A34E-AB2C7E8E9D54}"/>
              </a:ext>
            </a:extLst>
          </p:cNvPr>
          <p:cNvSpPr/>
          <p:nvPr/>
        </p:nvSpPr>
        <p:spPr>
          <a:xfrm>
            <a:off x="8756487" y="6184265"/>
            <a:ext cx="1721749" cy="453907"/>
          </a:xfrm>
          <a:prstGeom prst="rect">
            <a:avLst/>
          </a:prstGeom>
        </p:spPr>
        <p:txBody>
          <a:bodyPr wrap="square">
            <a:spAutoFit/>
          </a:bodyPr>
          <a:lstStyle/>
          <a:p>
            <a:pPr algn="just" rtl="0">
              <a:lnSpc>
                <a:spcPts val="3000"/>
              </a:lnSpc>
            </a:pPr>
            <a:r>
              <a:rPr lang="en-US" sz="2000" b="1" spc="-110" dirty="0">
                <a:solidFill>
                  <a:srgbClr val="656668"/>
                </a:solidFill>
              </a:rPr>
              <a:t>$ 40 M</a:t>
            </a:r>
          </a:p>
        </p:txBody>
      </p:sp>
      <p:sp>
        <p:nvSpPr>
          <p:cNvPr id="161" name="קשת מלאה 25">
            <a:extLst>
              <a:ext uri="{FF2B5EF4-FFF2-40B4-BE49-F238E27FC236}">
                <a16:creationId xmlns:a16="http://schemas.microsoft.com/office/drawing/2014/main" id="{AAB565E8-7F20-407C-9A94-3D38A730A73D}"/>
              </a:ext>
            </a:extLst>
          </p:cNvPr>
          <p:cNvSpPr/>
          <p:nvPr/>
        </p:nvSpPr>
        <p:spPr>
          <a:xfrm rot="17660071">
            <a:off x="8007823" y="6066406"/>
            <a:ext cx="728362" cy="745274"/>
          </a:xfrm>
          <a:prstGeom prst="blockArc">
            <a:avLst>
              <a:gd name="adj1" fmla="val 3309100"/>
              <a:gd name="adj2" fmla="val 1661761"/>
              <a:gd name="adj3" fmla="val 16851"/>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schemeClr val="tx1"/>
              </a:solidFill>
            </a:endParaRPr>
          </a:p>
        </p:txBody>
      </p:sp>
      <p:sp>
        <p:nvSpPr>
          <p:cNvPr id="162" name="Rectangle 161">
            <a:extLst>
              <a:ext uri="{FF2B5EF4-FFF2-40B4-BE49-F238E27FC236}">
                <a16:creationId xmlns:a16="http://schemas.microsoft.com/office/drawing/2014/main" id="{4690865A-C10B-4058-A83A-0BD41A089E75}"/>
              </a:ext>
            </a:extLst>
          </p:cNvPr>
          <p:cNvSpPr/>
          <p:nvPr/>
        </p:nvSpPr>
        <p:spPr>
          <a:xfrm>
            <a:off x="8752972" y="5328496"/>
            <a:ext cx="1902671" cy="420693"/>
          </a:xfrm>
          <a:prstGeom prst="rect">
            <a:avLst/>
          </a:prstGeom>
        </p:spPr>
        <p:txBody>
          <a:bodyPr wrap="square">
            <a:spAutoFit/>
          </a:bodyPr>
          <a:lstStyle/>
          <a:p>
            <a:pPr algn="just" rtl="0">
              <a:lnSpc>
                <a:spcPts val="3000"/>
              </a:lnSpc>
            </a:pPr>
            <a:r>
              <a:rPr lang="en-US" sz="1000" spc="-110" dirty="0">
                <a:solidFill>
                  <a:srgbClr val="656668"/>
                </a:solidFill>
              </a:rPr>
              <a:t>Market cap</a:t>
            </a:r>
          </a:p>
        </p:txBody>
      </p:sp>
      <p:sp>
        <p:nvSpPr>
          <p:cNvPr id="163" name="Rectangle 162">
            <a:extLst>
              <a:ext uri="{FF2B5EF4-FFF2-40B4-BE49-F238E27FC236}">
                <a16:creationId xmlns:a16="http://schemas.microsoft.com/office/drawing/2014/main" id="{FE61A92B-F8B3-4AF6-8018-1B0B9D7D69C9}"/>
              </a:ext>
            </a:extLst>
          </p:cNvPr>
          <p:cNvSpPr/>
          <p:nvPr/>
        </p:nvSpPr>
        <p:spPr>
          <a:xfrm>
            <a:off x="8752972" y="4501485"/>
            <a:ext cx="1902671" cy="246221"/>
          </a:xfrm>
          <a:prstGeom prst="rect">
            <a:avLst/>
          </a:prstGeom>
        </p:spPr>
        <p:txBody>
          <a:bodyPr wrap="square">
            <a:spAutoFit/>
          </a:bodyPr>
          <a:lstStyle/>
          <a:p>
            <a:pPr algn="just" rtl="0"/>
            <a:r>
              <a:rPr lang="en-US" sz="1000" spc="-110" dirty="0">
                <a:solidFill>
                  <a:srgbClr val="656668"/>
                </a:solidFill>
              </a:rPr>
              <a:t>cash</a:t>
            </a:r>
          </a:p>
        </p:txBody>
      </p:sp>
      <p:grpSp>
        <p:nvGrpSpPr>
          <p:cNvPr id="85" name="Group 84">
            <a:extLst>
              <a:ext uri="{FF2B5EF4-FFF2-40B4-BE49-F238E27FC236}">
                <a16:creationId xmlns:a16="http://schemas.microsoft.com/office/drawing/2014/main" id="{A75A9E48-B278-48A6-A182-442258142D0B}"/>
              </a:ext>
            </a:extLst>
          </p:cNvPr>
          <p:cNvGrpSpPr/>
          <p:nvPr/>
        </p:nvGrpSpPr>
        <p:grpSpPr>
          <a:xfrm>
            <a:off x="8195336" y="4252949"/>
            <a:ext cx="268827" cy="342503"/>
            <a:chOff x="10515600" y="6038850"/>
            <a:chExt cx="334962" cy="503238"/>
          </a:xfrm>
          <a:solidFill>
            <a:sysClr val="window" lastClr="FFFFFF"/>
          </a:solidFill>
        </p:grpSpPr>
        <p:sp>
          <p:nvSpPr>
            <p:cNvPr id="86" name="Rectangle 264">
              <a:extLst>
                <a:ext uri="{FF2B5EF4-FFF2-40B4-BE49-F238E27FC236}">
                  <a16:creationId xmlns:a16="http://schemas.microsoft.com/office/drawing/2014/main" id="{6206DD5B-325E-48AD-8B7E-F42C702BCEB4}"/>
                </a:ext>
              </a:extLst>
            </p:cNvPr>
            <p:cNvSpPr>
              <a:spLocks noChangeArrowheads="1"/>
            </p:cNvSpPr>
            <p:nvPr/>
          </p:nvSpPr>
          <p:spPr bwMode="auto">
            <a:xfrm>
              <a:off x="10515600" y="6038850"/>
              <a:ext cx="334962" cy="503238"/>
            </a:xfrm>
            <a:prstGeom prst="rect">
              <a:avLst/>
            </a:prstGeom>
            <a:solidFill>
              <a:srgbClr val="1E376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sp>
          <p:nvSpPr>
            <p:cNvPr id="87" name="Rectangle 265">
              <a:extLst>
                <a:ext uri="{FF2B5EF4-FFF2-40B4-BE49-F238E27FC236}">
                  <a16:creationId xmlns:a16="http://schemas.microsoft.com/office/drawing/2014/main" id="{23605941-8602-490B-90DC-35490A23FA36}"/>
                </a:ext>
              </a:extLst>
            </p:cNvPr>
            <p:cNvSpPr>
              <a:spLocks noChangeArrowheads="1"/>
            </p:cNvSpPr>
            <p:nvPr/>
          </p:nvSpPr>
          <p:spPr bwMode="auto">
            <a:xfrm>
              <a:off x="10558463" y="6145213"/>
              <a:ext cx="252412" cy="206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sp>
          <p:nvSpPr>
            <p:cNvPr id="89" name="Rectangle 266">
              <a:extLst>
                <a:ext uri="{FF2B5EF4-FFF2-40B4-BE49-F238E27FC236}">
                  <a16:creationId xmlns:a16="http://schemas.microsoft.com/office/drawing/2014/main" id="{BF62D5ED-523B-4181-9CBB-7FD3DCC403A5}"/>
                </a:ext>
              </a:extLst>
            </p:cNvPr>
            <p:cNvSpPr>
              <a:spLocks noChangeArrowheads="1"/>
            </p:cNvSpPr>
            <p:nvPr/>
          </p:nvSpPr>
          <p:spPr bwMode="auto">
            <a:xfrm>
              <a:off x="10558463" y="6102350"/>
              <a:ext cx="252412" cy="206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sp>
          <p:nvSpPr>
            <p:cNvPr id="95" name="Rectangle 267">
              <a:extLst>
                <a:ext uri="{FF2B5EF4-FFF2-40B4-BE49-F238E27FC236}">
                  <a16:creationId xmlns:a16="http://schemas.microsoft.com/office/drawing/2014/main" id="{B97B562E-7D0E-4581-A347-4C94F4B83AE1}"/>
                </a:ext>
              </a:extLst>
            </p:cNvPr>
            <p:cNvSpPr>
              <a:spLocks noChangeArrowheads="1"/>
            </p:cNvSpPr>
            <p:nvPr/>
          </p:nvSpPr>
          <p:spPr bwMode="auto">
            <a:xfrm>
              <a:off x="10558463" y="6186488"/>
              <a:ext cx="252412" cy="19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sp>
          <p:nvSpPr>
            <p:cNvPr id="96" name="Rectangle 268">
              <a:extLst>
                <a:ext uri="{FF2B5EF4-FFF2-40B4-BE49-F238E27FC236}">
                  <a16:creationId xmlns:a16="http://schemas.microsoft.com/office/drawing/2014/main" id="{D12FDF6B-0AB0-4ACB-8F96-5FA050D3B6E8}"/>
                </a:ext>
              </a:extLst>
            </p:cNvPr>
            <p:cNvSpPr>
              <a:spLocks noChangeArrowheads="1"/>
            </p:cNvSpPr>
            <p:nvPr/>
          </p:nvSpPr>
          <p:spPr bwMode="auto">
            <a:xfrm>
              <a:off x="10558463" y="6229350"/>
              <a:ext cx="252412" cy="206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sp>
          <p:nvSpPr>
            <p:cNvPr id="97" name="Rectangle 269">
              <a:extLst>
                <a:ext uri="{FF2B5EF4-FFF2-40B4-BE49-F238E27FC236}">
                  <a16:creationId xmlns:a16="http://schemas.microsoft.com/office/drawing/2014/main" id="{859D6F0B-34F5-4C6D-9078-9F9BAC06DF9B}"/>
                </a:ext>
              </a:extLst>
            </p:cNvPr>
            <p:cNvSpPr>
              <a:spLocks noChangeArrowheads="1"/>
            </p:cNvSpPr>
            <p:nvPr/>
          </p:nvSpPr>
          <p:spPr bwMode="auto">
            <a:xfrm>
              <a:off x="10558463" y="6269038"/>
              <a:ext cx="252412" cy="206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sp>
          <p:nvSpPr>
            <p:cNvPr id="99" name="Rectangle 270">
              <a:extLst>
                <a:ext uri="{FF2B5EF4-FFF2-40B4-BE49-F238E27FC236}">
                  <a16:creationId xmlns:a16="http://schemas.microsoft.com/office/drawing/2014/main" id="{38A4CCB7-F5DE-4995-8773-2F203F94C6E3}"/>
                </a:ext>
              </a:extLst>
            </p:cNvPr>
            <p:cNvSpPr>
              <a:spLocks noChangeArrowheads="1"/>
            </p:cNvSpPr>
            <p:nvPr/>
          </p:nvSpPr>
          <p:spPr bwMode="auto">
            <a:xfrm>
              <a:off x="10558463" y="6310313"/>
              <a:ext cx="252412" cy="22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sp>
          <p:nvSpPr>
            <p:cNvPr id="100" name="Rectangle 271">
              <a:extLst>
                <a:ext uri="{FF2B5EF4-FFF2-40B4-BE49-F238E27FC236}">
                  <a16:creationId xmlns:a16="http://schemas.microsoft.com/office/drawing/2014/main" id="{8F1387FA-3E36-4883-94DB-9082B71D4FA3}"/>
                </a:ext>
              </a:extLst>
            </p:cNvPr>
            <p:cNvSpPr>
              <a:spLocks noChangeArrowheads="1"/>
            </p:cNvSpPr>
            <p:nvPr/>
          </p:nvSpPr>
          <p:spPr bwMode="auto">
            <a:xfrm>
              <a:off x="10558463" y="6353175"/>
              <a:ext cx="252412" cy="206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sp>
          <p:nvSpPr>
            <p:cNvPr id="103" name="Rectangle 272">
              <a:extLst>
                <a:ext uri="{FF2B5EF4-FFF2-40B4-BE49-F238E27FC236}">
                  <a16:creationId xmlns:a16="http://schemas.microsoft.com/office/drawing/2014/main" id="{4036A911-7E78-4F2B-B511-08033FB67ACA}"/>
                </a:ext>
              </a:extLst>
            </p:cNvPr>
            <p:cNvSpPr>
              <a:spLocks noChangeArrowheads="1"/>
            </p:cNvSpPr>
            <p:nvPr/>
          </p:nvSpPr>
          <p:spPr bwMode="auto">
            <a:xfrm>
              <a:off x="10558463" y="6394450"/>
              <a:ext cx="252412" cy="22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sp>
          <p:nvSpPr>
            <p:cNvPr id="104" name="Rectangle 273">
              <a:extLst>
                <a:ext uri="{FF2B5EF4-FFF2-40B4-BE49-F238E27FC236}">
                  <a16:creationId xmlns:a16="http://schemas.microsoft.com/office/drawing/2014/main" id="{8EE3D04A-8E76-4B55-A083-0CD2B3EE1304}"/>
                </a:ext>
              </a:extLst>
            </p:cNvPr>
            <p:cNvSpPr>
              <a:spLocks noChangeArrowheads="1"/>
            </p:cNvSpPr>
            <p:nvPr/>
          </p:nvSpPr>
          <p:spPr bwMode="auto">
            <a:xfrm>
              <a:off x="10558463" y="6437313"/>
              <a:ext cx="252412" cy="206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sp>
          <p:nvSpPr>
            <p:cNvPr id="107" name="Freeform 274">
              <a:extLst>
                <a:ext uri="{FF2B5EF4-FFF2-40B4-BE49-F238E27FC236}">
                  <a16:creationId xmlns:a16="http://schemas.microsoft.com/office/drawing/2014/main" id="{4A888BA2-0E0E-4F0E-BD8A-25095B6DE216}"/>
                </a:ext>
              </a:extLst>
            </p:cNvPr>
            <p:cNvSpPr>
              <a:spLocks/>
            </p:cNvSpPr>
            <p:nvPr/>
          </p:nvSpPr>
          <p:spPr bwMode="auto">
            <a:xfrm>
              <a:off x="10631488" y="6500813"/>
              <a:ext cx="106362" cy="41275"/>
            </a:xfrm>
            <a:custGeom>
              <a:avLst/>
              <a:gdLst>
                <a:gd name="T0" fmla="*/ 0 w 67"/>
                <a:gd name="T1" fmla="*/ 0 h 26"/>
                <a:gd name="T2" fmla="*/ 0 w 67"/>
                <a:gd name="T3" fmla="*/ 26 h 26"/>
                <a:gd name="T4" fmla="*/ 14 w 67"/>
                <a:gd name="T5" fmla="*/ 26 h 26"/>
                <a:gd name="T6" fmla="*/ 14 w 67"/>
                <a:gd name="T7" fmla="*/ 13 h 26"/>
                <a:gd name="T8" fmla="*/ 27 w 67"/>
                <a:gd name="T9" fmla="*/ 13 h 26"/>
                <a:gd name="T10" fmla="*/ 27 w 67"/>
                <a:gd name="T11" fmla="*/ 26 h 26"/>
                <a:gd name="T12" fmla="*/ 40 w 67"/>
                <a:gd name="T13" fmla="*/ 26 h 26"/>
                <a:gd name="T14" fmla="*/ 40 w 67"/>
                <a:gd name="T15" fmla="*/ 13 h 26"/>
                <a:gd name="T16" fmla="*/ 53 w 67"/>
                <a:gd name="T17" fmla="*/ 13 h 26"/>
                <a:gd name="T18" fmla="*/ 53 w 67"/>
                <a:gd name="T19" fmla="*/ 26 h 26"/>
                <a:gd name="T20" fmla="*/ 67 w 67"/>
                <a:gd name="T21" fmla="*/ 26 h 26"/>
                <a:gd name="T22" fmla="*/ 67 w 67"/>
                <a:gd name="T23" fmla="*/ 0 h 26"/>
                <a:gd name="T24" fmla="*/ 0 w 67"/>
                <a:gd name="T25"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26">
                  <a:moveTo>
                    <a:pt x="0" y="0"/>
                  </a:moveTo>
                  <a:lnTo>
                    <a:pt x="0" y="26"/>
                  </a:lnTo>
                  <a:lnTo>
                    <a:pt x="14" y="26"/>
                  </a:lnTo>
                  <a:lnTo>
                    <a:pt x="14" y="13"/>
                  </a:lnTo>
                  <a:lnTo>
                    <a:pt x="27" y="13"/>
                  </a:lnTo>
                  <a:lnTo>
                    <a:pt x="27" y="26"/>
                  </a:lnTo>
                  <a:lnTo>
                    <a:pt x="40" y="26"/>
                  </a:lnTo>
                  <a:lnTo>
                    <a:pt x="40" y="13"/>
                  </a:lnTo>
                  <a:lnTo>
                    <a:pt x="53" y="13"/>
                  </a:lnTo>
                  <a:lnTo>
                    <a:pt x="53" y="26"/>
                  </a:lnTo>
                  <a:lnTo>
                    <a:pt x="67" y="26"/>
                  </a:lnTo>
                  <a:lnTo>
                    <a:pt x="67"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grpSp>
      <p:grpSp>
        <p:nvGrpSpPr>
          <p:cNvPr id="108" name="Group 107">
            <a:extLst>
              <a:ext uri="{FF2B5EF4-FFF2-40B4-BE49-F238E27FC236}">
                <a16:creationId xmlns:a16="http://schemas.microsoft.com/office/drawing/2014/main" id="{15C22AEB-858B-478F-A9F1-5BA124F08358}"/>
              </a:ext>
            </a:extLst>
          </p:cNvPr>
          <p:cNvGrpSpPr/>
          <p:nvPr/>
        </p:nvGrpSpPr>
        <p:grpSpPr>
          <a:xfrm>
            <a:off x="8171464" y="5267931"/>
            <a:ext cx="330102" cy="274019"/>
            <a:chOff x="827088" y="3181351"/>
            <a:chExt cx="496888" cy="347663"/>
          </a:xfrm>
        </p:grpSpPr>
        <p:sp>
          <p:nvSpPr>
            <p:cNvPr id="114" name="Rectangle 164">
              <a:extLst>
                <a:ext uri="{FF2B5EF4-FFF2-40B4-BE49-F238E27FC236}">
                  <a16:creationId xmlns:a16="http://schemas.microsoft.com/office/drawing/2014/main" id="{16CA63DA-865A-410B-AD73-84B3F541FA6A}"/>
                </a:ext>
              </a:extLst>
            </p:cNvPr>
            <p:cNvSpPr>
              <a:spLocks noChangeArrowheads="1"/>
            </p:cNvSpPr>
            <p:nvPr/>
          </p:nvSpPr>
          <p:spPr bwMode="auto">
            <a:xfrm>
              <a:off x="827088" y="3181351"/>
              <a:ext cx="496888" cy="34766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5" name="Rectangle 165">
              <a:extLst>
                <a:ext uri="{FF2B5EF4-FFF2-40B4-BE49-F238E27FC236}">
                  <a16:creationId xmlns:a16="http://schemas.microsoft.com/office/drawing/2014/main" id="{BE0EC7B7-AD78-462A-BA9E-46201F01762B}"/>
                </a:ext>
              </a:extLst>
            </p:cNvPr>
            <p:cNvSpPr>
              <a:spLocks noChangeArrowheads="1"/>
            </p:cNvSpPr>
            <p:nvPr/>
          </p:nvSpPr>
          <p:spPr bwMode="auto">
            <a:xfrm>
              <a:off x="1047751" y="3267076"/>
              <a:ext cx="52388" cy="211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8" name="Rectangle 166">
              <a:extLst>
                <a:ext uri="{FF2B5EF4-FFF2-40B4-BE49-F238E27FC236}">
                  <a16:creationId xmlns:a16="http://schemas.microsoft.com/office/drawing/2014/main" id="{189649D3-B074-436E-B383-21AC48D3D0E5}"/>
                </a:ext>
              </a:extLst>
            </p:cNvPr>
            <p:cNvSpPr>
              <a:spLocks noChangeArrowheads="1"/>
            </p:cNvSpPr>
            <p:nvPr/>
          </p:nvSpPr>
          <p:spPr bwMode="auto">
            <a:xfrm>
              <a:off x="973138" y="3205163"/>
              <a:ext cx="50800" cy="273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9" name="Rectangle 167">
              <a:extLst>
                <a:ext uri="{FF2B5EF4-FFF2-40B4-BE49-F238E27FC236}">
                  <a16:creationId xmlns:a16="http://schemas.microsoft.com/office/drawing/2014/main" id="{0C7FEC8E-040A-4FBB-BA85-9D24D9A7CDBD}"/>
                </a:ext>
              </a:extLst>
            </p:cNvPr>
            <p:cNvSpPr>
              <a:spLocks noChangeArrowheads="1"/>
            </p:cNvSpPr>
            <p:nvPr/>
          </p:nvSpPr>
          <p:spPr bwMode="auto">
            <a:xfrm>
              <a:off x="901701" y="3317876"/>
              <a:ext cx="47625" cy="1603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0" name="Rectangle 168">
              <a:extLst>
                <a:ext uri="{FF2B5EF4-FFF2-40B4-BE49-F238E27FC236}">
                  <a16:creationId xmlns:a16="http://schemas.microsoft.com/office/drawing/2014/main" id="{75059C43-DA70-41F3-B150-E915263AEC04}"/>
                </a:ext>
              </a:extLst>
            </p:cNvPr>
            <p:cNvSpPr>
              <a:spLocks noChangeArrowheads="1"/>
            </p:cNvSpPr>
            <p:nvPr/>
          </p:nvSpPr>
          <p:spPr bwMode="auto">
            <a:xfrm>
              <a:off x="1123951" y="3317876"/>
              <a:ext cx="50800" cy="1603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1" name="Rectangle 169">
              <a:extLst>
                <a:ext uri="{FF2B5EF4-FFF2-40B4-BE49-F238E27FC236}">
                  <a16:creationId xmlns:a16="http://schemas.microsoft.com/office/drawing/2014/main" id="{417F40C8-84B7-4AC7-8CCA-11FFB45BC546}"/>
                </a:ext>
              </a:extLst>
            </p:cNvPr>
            <p:cNvSpPr>
              <a:spLocks noChangeArrowheads="1"/>
            </p:cNvSpPr>
            <p:nvPr/>
          </p:nvSpPr>
          <p:spPr bwMode="auto">
            <a:xfrm>
              <a:off x="1198563" y="3267076"/>
              <a:ext cx="50800" cy="211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2" name="Rectangle 170">
              <a:extLst>
                <a:ext uri="{FF2B5EF4-FFF2-40B4-BE49-F238E27FC236}">
                  <a16:creationId xmlns:a16="http://schemas.microsoft.com/office/drawing/2014/main" id="{7E8B411B-9E4F-4478-9659-1634D69FD33C}"/>
                </a:ext>
              </a:extLst>
            </p:cNvPr>
            <p:cNvSpPr>
              <a:spLocks noChangeArrowheads="1"/>
            </p:cNvSpPr>
            <p:nvPr/>
          </p:nvSpPr>
          <p:spPr bwMode="auto">
            <a:xfrm>
              <a:off x="874713" y="3478213"/>
              <a:ext cx="398463" cy="238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55" name="Group 154">
            <a:extLst>
              <a:ext uri="{FF2B5EF4-FFF2-40B4-BE49-F238E27FC236}">
                <a16:creationId xmlns:a16="http://schemas.microsoft.com/office/drawing/2014/main" id="{D36A650F-19D6-4EB4-86EE-9DEDCEDEFF6D}"/>
              </a:ext>
            </a:extLst>
          </p:cNvPr>
          <p:cNvGrpSpPr/>
          <p:nvPr/>
        </p:nvGrpSpPr>
        <p:grpSpPr>
          <a:xfrm>
            <a:off x="8207961" y="6324974"/>
            <a:ext cx="338129" cy="205163"/>
            <a:chOff x="3162301" y="4446588"/>
            <a:chExt cx="596900" cy="347663"/>
          </a:xfrm>
        </p:grpSpPr>
        <p:sp>
          <p:nvSpPr>
            <p:cNvPr id="156" name="Rectangle 171">
              <a:extLst>
                <a:ext uri="{FF2B5EF4-FFF2-40B4-BE49-F238E27FC236}">
                  <a16:creationId xmlns:a16="http://schemas.microsoft.com/office/drawing/2014/main" id="{2C6E4532-FA60-4533-93C2-36CC12862EAC}"/>
                </a:ext>
              </a:extLst>
            </p:cNvPr>
            <p:cNvSpPr>
              <a:spLocks noChangeArrowheads="1"/>
            </p:cNvSpPr>
            <p:nvPr/>
          </p:nvSpPr>
          <p:spPr bwMode="auto">
            <a:xfrm>
              <a:off x="3162301" y="4446588"/>
              <a:ext cx="596900" cy="347663"/>
            </a:xfrm>
            <a:prstGeom prst="rect">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sp>
          <p:nvSpPr>
            <p:cNvPr id="157" name="Oval 172">
              <a:extLst>
                <a:ext uri="{FF2B5EF4-FFF2-40B4-BE49-F238E27FC236}">
                  <a16:creationId xmlns:a16="http://schemas.microsoft.com/office/drawing/2014/main" id="{C7EEDB17-2608-4DAC-94A4-5B67B8FDFF10}"/>
                </a:ext>
              </a:extLst>
            </p:cNvPr>
            <p:cNvSpPr>
              <a:spLocks noChangeArrowheads="1"/>
            </p:cNvSpPr>
            <p:nvPr/>
          </p:nvSpPr>
          <p:spPr bwMode="auto">
            <a:xfrm>
              <a:off x="3359151" y="4521201"/>
              <a:ext cx="201613" cy="201613"/>
            </a:xfrm>
            <a:prstGeom prst="ellipse">
              <a:avLst/>
            </a:prstGeom>
            <a:solidFill>
              <a:schemeClr val="bg2"/>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sp>
          <p:nvSpPr>
            <p:cNvPr id="158" name="Freeform 173">
              <a:extLst>
                <a:ext uri="{FF2B5EF4-FFF2-40B4-BE49-F238E27FC236}">
                  <a16:creationId xmlns:a16="http://schemas.microsoft.com/office/drawing/2014/main" id="{F081AD25-0C65-47DE-8A80-198C45C87258}"/>
                </a:ext>
              </a:extLst>
            </p:cNvPr>
            <p:cNvSpPr>
              <a:spLocks noEditPoints="1"/>
            </p:cNvSpPr>
            <p:nvPr/>
          </p:nvSpPr>
          <p:spPr bwMode="auto">
            <a:xfrm>
              <a:off x="3349626" y="4511676"/>
              <a:ext cx="220663" cy="222250"/>
            </a:xfrm>
            <a:custGeom>
              <a:avLst/>
              <a:gdLst>
                <a:gd name="T0" fmla="*/ 33 w 65"/>
                <a:gd name="T1" fmla="*/ 65 h 65"/>
                <a:gd name="T2" fmla="*/ 0 w 65"/>
                <a:gd name="T3" fmla="*/ 32 h 65"/>
                <a:gd name="T4" fmla="*/ 33 w 65"/>
                <a:gd name="T5" fmla="*/ 0 h 65"/>
                <a:gd name="T6" fmla="*/ 65 w 65"/>
                <a:gd name="T7" fmla="*/ 32 h 65"/>
                <a:gd name="T8" fmla="*/ 33 w 65"/>
                <a:gd name="T9" fmla="*/ 65 h 65"/>
                <a:gd name="T10" fmla="*/ 33 w 65"/>
                <a:gd name="T11" fmla="*/ 7 h 65"/>
                <a:gd name="T12" fmla="*/ 7 w 65"/>
                <a:gd name="T13" fmla="*/ 32 h 65"/>
                <a:gd name="T14" fmla="*/ 33 w 65"/>
                <a:gd name="T15" fmla="*/ 58 h 65"/>
                <a:gd name="T16" fmla="*/ 58 w 65"/>
                <a:gd name="T17" fmla="*/ 32 h 65"/>
                <a:gd name="T18" fmla="*/ 33 w 65"/>
                <a:gd name="T19" fmla="*/ 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 h="65">
                  <a:moveTo>
                    <a:pt x="33" y="65"/>
                  </a:moveTo>
                  <a:cubicBezTo>
                    <a:pt x="14" y="65"/>
                    <a:pt x="0" y="50"/>
                    <a:pt x="0" y="32"/>
                  </a:cubicBezTo>
                  <a:cubicBezTo>
                    <a:pt x="0" y="14"/>
                    <a:pt x="14" y="0"/>
                    <a:pt x="33" y="0"/>
                  </a:cubicBezTo>
                  <a:cubicBezTo>
                    <a:pt x="51" y="0"/>
                    <a:pt x="65" y="14"/>
                    <a:pt x="65" y="32"/>
                  </a:cubicBezTo>
                  <a:cubicBezTo>
                    <a:pt x="65" y="50"/>
                    <a:pt x="51" y="65"/>
                    <a:pt x="33" y="65"/>
                  </a:cubicBezTo>
                  <a:close/>
                  <a:moveTo>
                    <a:pt x="33" y="7"/>
                  </a:moveTo>
                  <a:cubicBezTo>
                    <a:pt x="18" y="7"/>
                    <a:pt x="7" y="18"/>
                    <a:pt x="7" y="32"/>
                  </a:cubicBezTo>
                  <a:cubicBezTo>
                    <a:pt x="7" y="46"/>
                    <a:pt x="18" y="58"/>
                    <a:pt x="33" y="58"/>
                  </a:cubicBezTo>
                  <a:cubicBezTo>
                    <a:pt x="47" y="58"/>
                    <a:pt x="58" y="46"/>
                    <a:pt x="58" y="32"/>
                  </a:cubicBezTo>
                  <a:cubicBezTo>
                    <a:pt x="58" y="18"/>
                    <a:pt x="47" y="7"/>
                    <a:pt x="33" y="7"/>
                  </a:cubicBez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sp>
          <p:nvSpPr>
            <p:cNvPr id="159" name="Freeform 174">
              <a:extLst>
                <a:ext uri="{FF2B5EF4-FFF2-40B4-BE49-F238E27FC236}">
                  <a16:creationId xmlns:a16="http://schemas.microsoft.com/office/drawing/2014/main" id="{7A00924B-B09C-4FF9-8244-E7CCCBFAEFFA}"/>
                </a:ext>
              </a:extLst>
            </p:cNvPr>
            <p:cNvSpPr>
              <a:spLocks/>
            </p:cNvSpPr>
            <p:nvPr/>
          </p:nvSpPr>
          <p:spPr bwMode="auto">
            <a:xfrm>
              <a:off x="3670301" y="4710113"/>
              <a:ext cx="88900" cy="84138"/>
            </a:xfrm>
            <a:custGeom>
              <a:avLst/>
              <a:gdLst>
                <a:gd name="T0" fmla="*/ 17 w 56"/>
                <a:gd name="T1" fmla="*/ 53 h 53"/>
                <a:gd name="T2" fmla="*/ 0 w 56"/>
                <a:gd name="T3" fmla="*/ 53 h 53"/>
                <a:gd name="T4" fmla="*/ 0 w 56"/>
                <a:gd name="T5" fmla="*/ 0 h 53"/>
                <a:gd name="T6" fmla="*/ 56 w 56"/>
                <a:gd name="T7" fmla="*/ 0 h 53"/>
                <a:gd name="T8" fmla="*/ 56 w 56"/>
                <a:gd name="T9" fmla="*/ 15 h 53"/>
                <a:gd name="T10" fmla="*/ 17 w 56"/>
                <a:gd name="T11" fmla="*/ 15 h 53"/>
                <a:gd name="T12" fmla="*/ 17 w 56"/>
                <a:gd name="T13" fmla="*/ 53 h 53"/>
              </a:gdLst>
              <a:ahLst/>
              <a:cxnLst>
                <a:cxn ang="0">
                  <a:pos x="T0" y="T1"/>
                </a:cxn>
                <a:cxn ang="0">
                  <a:pos x="T2" y="T3"/>
                </a:cxn>
                <a:cxn ang="0">
                  <a:pos x="T4" y="T5"/>
                </a:cxn>
                <a:cxn ang="0">
                  <a:pos x="T6" y="T7"/>
                </a:cxn>
                <a:cxn ang="0">
                  <a:pos x="T8" y="T9"/>
                </a:cxn>
                <a:cxn ang="0">
                  <a:pos x="T10" y="T11"/>
                </a:cxn>
                <a:cxn ang="0">
                  <a:pos x="T12" y="T13"/>
                </a:cxn>
              </a:cxnLst>
              <a:rect l="0" t="0" r="r" b="b"/>
              <a:pathLst>
                <a:path w="56" h="53">
                  <a:moveTo>
                    <a:pt x="17" y="53"/>
                  </a:moveTo>
                  <a:lnTo>
                    <a:pt x="0" y="53"/>
                  </a:lnTo>
                  <a:lnTo>
                    <a:pt x="0" y="0"/>
                  </a:lnTo>
                  <a:lnTo>
                    <a:pt x="56" y="0"/>
                  </a:lnTo>
                  <a:lnTo>
                    <a:pt x="56" y="15"/>
                  </a:lnTo>
                  <a:lnTo>
                    <a:pt x="17" y="15"/>
                  </a:lnTo>
                  <a:lnTo>
                    <a:pt x="17" y="53"/>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sp>
          <p:nvSpPr>
            <p:cNvPr id="164" name="Freeform 175">
              <a:extLst>
                <a:ext uri="{FF2B5EF4-FFF2-40B4-BE49-F238E27FC236}">
                  <a16:creationId xmlns:a16="http://schemas.microsoft.com/office/drawing/2014/main" id="{EC8AEE72-730B-4BB3-98EC-62D12728EE11}"/>
                </a:ext>
              </a:extLst>
            </p:cNvPr>
            <p:cNvSpPr>
              <a:spLocks/>
            </p:cNvSpPr>
            <p:nvPr/>
          </p:nvSpPr>
          <p:spPr bwMode="auto">
            <a:xfrm>
              <a:off x="3670301" y="4446588"/>
              <a:ext cx="88900" cy="88900"/>
            </a:xfrm>
            <a:custGeom>
              <a:avLst/>
              <a:gdLst>
                <a:gd name="T0" fmla="*/ 56 w 56"/>
                <a:gd name="T1" fmla="*/ 56 h 56"/>
                <a:gd name="T2" fmla="*/ 0 w 56"/>
                <a:gd name="T3" fmla="*/ 56 h 56"/>
                <a:gd name="T4" fmla="*/ 0 w 56"/>
                <a:gd name="T5" fmla="*/ 0 h 56"/>
                <a:gd name="T6" fmla="*/ 17 w 56"/>
                <a:gd name="T7" fmla="*/ 0 h 56"/>
                <a:gd name="T8" fmla="*/ 17 w 56"/>
                <a:gd name="T9" fmla="*/ 41 h 56"/>
                <a:gd name="T10" fmla="*/ 56 w 56"/>
                <a:gd name="T11" fmla="*/ 41 h 56"/>
                <a:gd name="T12" fmla="*/ 56 w 56"/>
                <a:gd name="T13" fmla="*/ 56 h 56"/>
              </a:gdLst>
              <a:ahLst/>
              <a:cxnLst>
                <a:cxn ang="0">
                  <a:pos x="T0" y="T1"/>
                </a:cxn>
                <a:cxn ang="0">
                  <a:pos x="T2" y="T3"/>
                </a:cxn>
                <a:cxn ang="0">
                  <a:pos x="T4" y="T5"/>
                </a:cxn>
                <a:cxn ang="0">
                  <a:pos x="T6" y="T7"/>
                </a:cxn>
                <a:cxn ang="0">
                  <a:pos x="T8" y="T9"/>
                </a:cxn>
                <a:cxn ang="0">
                  <a:pos x="T10" y="T11"/>
                </a:cxn>
                <a:cxn ang="0">
                  <a:pos x="T12" y="T13"/>
                </a:cxn>
              </a:cxnLst>
              <a:rect l="0" t="0" r="r" b="b"/>
              <a:pathLst>
                <a:path w="56" h="56">
                  <a:moveTo>
                    <a:pt x="56" y="56"/>
                  </a:moveTo>
                  <a:lnTo>
                    <a:pt x="0" y="56"/>
                  </a:lnTo>
                  <a:lnTo>
                    <a:pt x="0" y="0"/>
                  </a:lnTo>
                  <a:lnTo>
                    <a:pt x="17" y="0"/>
                  </a:lnTo>
                  <a:lnTo>
                    <a:pt x="17" y="41"/>
                  </a:lnTo>
                  <a:lnTo>
                    <a:pt x="56" y="41"/>
                  </a:lnTo>
                  <a:lnTo>
                    <a:pt x="56" y="56"/>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sp>
          <p:nvSpPr>
            <p:cNvPr id="165" name="Freeform 176">
              <a:extLst>
                <a:ext uri="{FF2B5EF4-FFF2-40B4-BE49-F238E27FC236}">
                  <a16:creationId xmlns:a16="http://schemas.microsoft.com/office/drawing/2014/main" id="{2A88AF8A-D521-47D8-BA6D-0FD0CE9466F8}"/>
                </a:ext>
              </a:extLst>
            </p:cNvPr>
            <p:cNvSpPr>
              <a:spLocks/>
            </p:cNvSpPr>
            <p:nvPr/>
          </p:nvSpPr>
          <p:spPr bwMode="auto">
            <a:xfrm>
              <a:off x="3162301" y="4446588"/>
              <a:ext cx="88900" cy="88900"/>
            </a:xfrm>
            <a:custGeom>
              <a:avLst/>
              <a:gdLst>
                <a:gd name="T0" fmla="*/ 56 w 56"/>
                <a:gd name="T1" fmla="*/ 56 h 56"/>
                <a:gd name="T2" fmla="*/ 0 w 56"/>
                <a:gd name="T3" fmla="*/ 56 h 56"/>
                <a:gd name="T4" fmla="*/ 0 w 56"/>
                <a:gd name="T5" fmla="*/ 41 h 56"/>
                <a:gd name="T6" fmla="*/ 38 w 56"/>
                <a:gd name="T7" fmla="*/ 41 h 56"/>
                <a:gd name="T8" fmla="*/ 38 w 56"/>
                <a:gd name="T9" fmla="*/ 0 h 56"/>
                <a:gd name="T10" fmla="*/ 56 w 56"/>
                <a:gd name="T11" fmla="*/ 0 h 56"/>
                <a:gd name="T12" fmla="*/ 56 w 56"/>
                <a:gd name="T13" fmla="*/ 56 h 56"/>
              </a:gdLst>
              <a:ahLst/>
              <a:cxnLst>
                <a:cxn ang="0">
                  <a:pos x="T0" y="T1"/>
                </a:cxn>
                <a:cxn ang="0">
                  <a:pos x="T2" y="T3"/>
                </a:cxn>
                <a:cxn ang="0">
                  <a:pos x="T4" y="T5"/>
                </a:cxn>
                <a:cxn ang="0">
                  <a:pos x="T6" y="T7"/>
                </a:cxn>
                <a:cxn ang="0">
                  <a:pos x="T8" y="T9"/>
                </a:cxn>
                <a:cxn ang="0">
                  <a:pos x="T10" y="T11"/>
                </a:cxn>
                <a:cxn ang="0">
                  <a:pos x="T12" y="T13"/>
                </a:cxn>
              </a:cxnLst>
              <a:rect l="0" t="0" r="r" b="b"/>
              <a:pathLst>
                <a:path w="56" h="56">
                  <a:moveTo>
                    <a:pt x="56" y="56"/>
                  </a:moveTo>
                  <a:lnTo>
                    <a:pt x="0" y="56"/>
                  </a:lnTo>
                  <a:lnTo>
                    <a:pt x="0" y="41"/>
                  </a:lnTo>
                  <a:lnTo>
                    <a:pt x="38" y="41"/>
                  </a:lnTo>
                  <a:lnTo>
                    <a:pt x="38" y="0"/>
                  </a:lnTo>
                  <a:lnTo>
                    <a:pt x="56" y="0"/>
                  </a:lnTo>
                  <a:lnTo>
                    <a:pt x="56" y="56"/>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sp>
          <p:nvSpPr>
            <p:cNvPr id="166" name="Freeform 177">
              <a:extLst>
                <a:ext uri="{FF2B5EF4-FFF2-40B4-BE49-F238E27FC236}">
                  <a16:creationId xmlns:a16="http://schemas.microsoft.com/office/drawing/2014/main" id="{21374477-8545-4146-A547-F627FAEBA592}"/>
                </a:ext>
              </a:extLst>
            </p:cNvPr>
            <p:cNvSpPr>
              <a:spLocks/>
            </p:cNvSpPr>
            <p:nvPr/>
          </p:nvSpPr>
          <p:spPr bwMode="auto">
            <a:xfrm>
              <a:off x="3162301" y="4710113"/>
              <a:ext cx="88900" cy="84138"/>
            </a:xfrm>
            <a:custGeom>
              <a:avLst/>
              <a:gdLst>
                <a:gd name="T0" fmla="*/ 56 w 56"/>
                <a:gd name="T1" fmla="*/ 53 h 53"/>
                <a:gd name="T2" fmla="*/ 38 w 56"/>
                <a:gd name="T3" fmla="*/ 53 h 53"/>
                <a:gd name="T4" fmla="*/ 38 w 56"/>
                <a:gd name="T5" fmla="*/ 15 h 53"/>
                <a:gd name="T6" fmla="*/ 0 w 56"/>
                <a:gd name="T7" fmla="*/ 15 h 53"/>
                <a:gd name="T8" fmla="*/ 0 w 56"/>
                <a:gd name="T9" fmla="*/ 0 h 53"/>
                <a:gd name="T10" fmla="*/ 56 w 56"/>
                <a:gd name="T11" fmla="*/ 0 h 53"/>
                <a:gd name="T12" fmla="*/ 56 w 56"/>
                <a:gd name="T13" fmla="*/ 53 h 53"/>
              </a:gdLst>
              <a:ahLst/>
              <a:cxnLst>
                <a:cxn ang="0">
                  <a:pos x="T0" y="T1"/>
                </a:cxn>
                <a:cxn ang="0">
                  <a:pos x="T2" y="T3"/>
                </a:cxn>
                <a:cxn ang="0">
                  <a:pos x="T4" y="T5"/>
                </a:cxn>
                <a:cxn ang="0">
                  <a:pos x="T6" y="T7"/>
                </a:cxn>
                <a:cxn ang="0">
                  <a:pos x="T8" y="T9"/>
                </a:cxn>
                <a:cxn ang="0">
                  <a:pos x="T10" y="T11"/>
                </a:cxn>
                <a:cxn ang="0">
                  <a:pos x="T12" y="T13"/>
                </a:cxn>
              </a:cxnLst>
              <a:rect l="0" t="0" r="r" b="b"/>
              <a:pathLst>
                <a:path w="56" h="53">
                  <a:moveTo>
                    <a:pt x="56" y="53"/>
                  </a:moveTo>
                  <a:lnTo>
                    <a:pt x="38" y="53"/>
                  </a:lnTo>
                  <a:lnTo>
                    <a:pt x="38" y="15"/>
                  </a:lnTo>
                  <a:lnTo>
                    <a:pt x="0" y="15"/>
                  </a:lnTo>
                  <a:lnTo>
                    <a:pt x="0" y="0"/>
                  </a:lnTo>
                  <a:lnTo>
                    <a:pt x="56" y="0"/>
                  </a:lnTo>
                  <a:lnTo>
                    <a:pt x="56" y="53"/>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sp>
          <p:nvSpPr>
            <p:cNvPr id="167" name="Oval 178">
              <a:extLst>
                <a:ext uri="{FF2B5EF4-FFF2-40B4-BE49-F238E27FC236}">
                  <a16:creationId xmlns:a16="http://schemas.microsoft.com/office/drawing/2014/main" id="{637C6533-C8BB-4013-ACC3-E0B3DA628E0B}"/>
                </a:ext>
              </a:extLst>
            </p:cNvPr>
            <p:cNvSpPr>
              <a:spLocks noChangeArrowheads="1"/>
            </p:cNvSpPr>
            <p:nvPr/>
          </p:nvSpPr>
          <p:spPr bwMode="auto">
            <a:xfrm>
              <a:off x="3638551" y="4597401"/>
              <a:ext cx="52388" cy="508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sp>
          <p:nvSpPr>
            <p:cNvPr id="168" name="Freeform 179">
              <a:extLst>
                <a:ext uri="{FF2B5EF4-FFF2-40B4-BE49-F238E27FC236}">
                  <a16:creationId xmlns:a16="http://schemas.microsoft.com/office/drawing/2014/main" id="{B9E5AEA4-4A43-4ECD-A497-494C4DF0B647}"/>
                </a:ext>
              </a:extLst>
            </p:cNvPr>
            <p:cNvSpPr>
              <a:spLocks noEditPoints="1"/>
            </p:cNvSpPr>
            <p:nvPr/>
          </p:nvSpPr>
          <p:spPr bwMode="auto">
            <a:xfrm>
              <a:off x="3629026" y="4583113"/>
              <a:ext cx="74613" cy="74613"/>
            </a:xfrm>
            <a:custGeom>
              <a:avLst/>
              <a:gdLst>
                <a:gd name="T0" fmla="*/ 11 w 22"/>
                <a:gd name="T1" fmla="*/ 22 h 22"/>
                <a:gd name="T2" fmla="*/ 0 w 22"/>
                <a:gd name="T3" fmla="*/ 11 h 22"/>
                <a:gd name="T4" fmla="*/ 11 w 22"/>
                <a:gd name="T5" fmla="*/ 0 h 22"/>
                <a:gd name="T6" fmla="*/ 22 w 22"/>
                <a:gd name="T7" fmla="*/ 11 h 22"/>
                <a:gd name="T8" fmla="*/ 11 w 22"/>
                <a:gd name="T9" fmla="*/ 22 h 22"/>
                <a:gd name="T10" fmla="*/ 11 w 22"/>
                <a:gd name="T11" fmla="*/ 8 h 22"/>
                <a:gd name="T12" fmla="*/ 7 w 22"/>
                <a:gd name="T13" fmla="*/ 11 h 22"/>
                <a:gd name="T14" fmla="*/ 11 w 22"/>
                <a:gd name="T15" fmla="*/ 15 h 22"/>
                <a:gd name="T16" fmla="*/ 14 w 22"/>
                <a:gd name="T17" fmla="*/ 11 h 22"/>
                <a:gd name="T18" fmla="*/ 11 w 22"/>
                <a:gd name="T19" fmla="*/ 8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22">
                  <a:moveTo>
                    <a:pt x="11" y="22"/>
                  </a:moveTo>
                  <a:cubicBezTo>
                    <a:pt x="5" y="22"/>
                    <a:pt x="0" y="17"/>
                    <a:pt x="0" y="11"/>
                  </a:cubicBezTo>
                  <a:cubicBezTo>
                    <a:pt x="0" y="5"/>
                    <a:pt x="5" y="0"/>
                    <a:pt x="11" y="0"/>
                  </a:cubicBezTo>
                  <a:cubicBezTo>
                    <a:pt x="17" y="0"/>
                    <a:pt x="22" y="5"/>
                    <a:pt x="22" y="11"/>
                  </a:cubicBezTo>
                  <a:cubicBezTo>
                    <a:pt x="22" y="17"/>
                    <a:pt x="17" y="22"/>
                    <a:pt x="11" y="22"/>
                  </a:cubicBezTo>
                  <a:close/>
                  <a:moveTo>
                    <a:pt x="11" y="8"/>
                  </a:moveTo>
                  <a:cubicBezTo>
                    <a:pt x="9" y="8"/>
                    <a:pt x="7" y="9"/>
                    <a:pt x="7" y="11"/>
                  </a:cubicBezTo>
                  <a:cubicBezTo>
                    <a:pt x="7" y="13"/>
                    <a:pt x="9" y="15"/>
                    <a:pt x="11" y="15"/>
                  </a:cubicBezTo>
                  <a:cubicBezTo>
                    <a:pt x="13" y="15"/>
                    <a:pt x="14" y="13"/>
                    <a:pt x="14" y="11"/>
                  </a:cubicBezTo>
                  <a:cubicBezTo>
                    <a:pt x="14" y="9"/>
                    <a:pt x="13" y="8"/>
                    <a:pt x="11" y="8"/>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sp>
          <p:nvSpPr>
            <p:cNvPr id="169" name="Oval 180">
              <a:extLst>
                <a:ext uri="{FF2B5EF4-FFF2-40B4-BE49-F238E27FC236}">
                  <a16:creationId xmlns:a16="http://schemas.microsoft.com/office/drawing/2014/main" id="{D73C2747-FD45-4C16-BA97-B4965D758CAA}"/>
                </a:ext>
              </a:extLst>
            </p:cNvPr>
            <p:cNvSpPr>
              <a:spLocks noChangeArrowheads="1"/>
            </p:cNvSpPr>
            <p:nvPr/>
          </p:nvSpPr>
          <p:spPr bwMode="auto">
            <a:xfrm>
              <a:off x="3236913" y="4597401"/>
              <a:ext cx="47625" cy="508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sp>
          <p:nvSpPr>
            <p:cNvPr id="170" name="Freeform 181">
              <a:extLst>
                <a:ext uri="{FF2B5EF4-FFF2-40B4-BE49-F238E27FC236}">
                  <a16:creationId xmlns:a16="http://schemas.microsoft.com/office/drawing/2014/main" id="{DFE4C135-2626-4B5A-80BF-C90B808B3D2A}"/>
                </a:ext>
              </a:extLst>
            </p:cNvPr>
            <p:cNvSpPr>
              <a:spLocks noEditPoints="1"/>
            </p:cNvSpPr>
            <p:nvPr/>
          </p:nvSpPr>
          <p:spPr bwMode="auto">
            <a:xfrm>
              <a:off x="3222626" y="4583113"/>
              <a:ext cx="76200" cy="74613"/>
            </a:xfrm>
            <a:custGeom>
              <a:avLst/>
              <a:gdLst>
                <a:gd name="T0" fmla="*/ 11 w 22"/>
                <a:gd name="T1" fmla="*/ 22 h 22"/>
                <a:gd name="T2" fmla="*/ 0 w 22"/>
                <a:gd name="T3" fmla="*/ 11 h 22"/>
                <a:gd name="T4" fmla="*/ 11 w 22"/>
                <a:gd name="T5" fmla="*/ 0 h 22"/>
                <a:gd name="T6" fmla="*/ 22 w 22"/>
                <a:gd name="T7" fmla="*/ 11 h 22"/>
                <a:gd name="T8" fmla="*/ 11 w 22"/>
                <a:gd name="T9" fmla="*/ 22 h 22"/>
                <a:gd name="T10" fmla="*/ 11 w 22"/>
                <a:gd name="T11" fmla="*/ 8 h 22"/>
                <a:gd name="T12" fmla="*/ 8 w 22"/>
                <a:gd name="T13" fmla="*/ 11 h 22"/>
                <a:gd name="T14" fmla="*/ 11 w 22"/>
                <a:gd name="T15" fmla="*/ 15 h 22"/>
                <a:gd name="T16" fmla="*/ 15 w 22"/>
                <a:gd name="T17" fmla="*/ 11 h 22"/>
                <a:gd name="T18" fmla="*/ 11 w 22"/>
                <a:gd name="T19" fmla="*/ 8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22">
                  <a:moveTo>
                    <a:pt x="11" y="22"/>
                  </a:moveTo>
                  <a:cubicBezTo>
                    <a:pt x="5" y="22"/>
                    <a:pt x="0" y="17"/>
                    <a:pt x="0" y="11"/>
                  </a:cubicBezTo>
                  <a:cubicBezTo>
                    <a:pt x="0" y="5"/>
                    <a:pt x="5" y="0"/>
                    <a:pt x="11" y="0"/>
                  </a:cubicBezTo>
                  <a:cubicBezTo>
                    <a:pt x="17" y="0"/>
                    <a:pt x="22" y="5"/>
                    <a:pt x="22" y="11"/>
                  </a:cubicBezTo>
                  <a:cubicBezTo>
                    <a:pt x="22" y="17"/>
                    <a:pt x="17" y="22"/>
                    <a:pt x="11" y="22"/>
                  </a:cubicBezTo>
                  <a:close/>
                  <a:moveTo>
                    <a:pt x="11" y="8"/>
                  </a:moveTo>
                  <a:cubicBezTo>
                    <a:pt x="9" y="8"/>
                    <a:pt x="8" y="9"/>
                    <a:pt x="8" y="11"/>
                  </a:cubicBezTo>
                  <a:cubicBezTo>
                    <a:pt x="8" y="13"/>
                    <a:pt x="9" y="15"/>
                    <a:pt x="11" y="15"/>
                  </a:cubicBezTo>
                  <a:cubicBezTo>
                    <a:pt x="13" y="15"/>
                    <a:pt x="15" y="13"/>
                    <a:pt x="15" y="11"/>
                  </a:cubicBezTo>
                  <a:cubicBezTo>
                    <a:pt x="15" y="9"/>
                    <a:pt x="13" y="8"/>
                    <a:pt x="11" y="8"/>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grpSp>
      <p:cxnSp>
        <p:nvCxnSpPr>
          <p:cNvPr id="172" name="מחבר ישר 37">
            <a:extLst>
              <a:ext uri="{FF2B5EF4-FFF2-40B4-BE49-F238E27FC236}">
                <a16:creationId xmlns:a16="http://schemas.microsoft.com/office/drawing/2014/main" id="{F8D4D1A3-98DD-4712-BC96-10977D9CFE65}"/>
              </a:ext>
            </a:extLst>
          </p:cNvPr>
          <p:cNvCxnSpPr>
            <a:cxnSpLocks/>
          </p:cNvCxnSpPr>
          <p:nvPr/>
        </p:nvCxnSpPr>
        <p:spPr>
          <a:xfrm flipV="1">
            <a:off x="888155" y="4070726"/>
            <a:ext cx="6232437" cy="23342"/>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74" name="קשת מלאה 25">
            <a:extLst>
              <a:ext uri="{FF2B5EF4-FFF2-40B4-BE49-F238E27FC236}">
                <a16:creationId xmlns:a16="http://schemas.microsoft.com/office/drawing/2014/main" id="{091E7D6E-909F-4C14-AEA8-35F10065F90B}"/>
              </a:ext>
            </a:extLst>
          </p:cNvPr>
          <p:cNvSpPr/>
          <p:nvPr/>
        </p:nvSpPr>
        <p:spPr>
          <a:xfrm>
            <a:off x="707617" y="2775324"/>
            <a:ext cx="145319" cy="153213"/>
          </a:xfrm>
          <a:prstGeom prst="blockArc">
            <a:avLst>
              <a:gd name="adj1" fmla="val 3309100"/>
              <a:gd name="adj2" fmla="val 1661761"/>
              <a:gd name="adj3" fmla="val 16851"/>
            </a:avLst>
          </a:prstGeom>
          <a:solidFill>
            <a:srgbClr val="2D497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schemeClr val="tx1"/>
              </a:solidFill>
            </a:endParaRPr>
          </a:p>
        </p:txBody>
      </p:sp>
      <p:sp>
        <p:nvSpPr>
          <p:cNvPr id="116" name="מלבן 3">
            <a:extLst>
              <a:ext uri="{FF2B5EF4-FFF2-40B4-BE49-F238E27FC236}">
                <a16:creationId xmlns:a16="http://schemas.microsoft.com/office/drawing/2014/main" id="{97696E5A-D657-4E4D-9DF7-F68843F57412}"/>
              </a:ext>
            </a:extLst>
          </p:cNvPr>
          <p:cNvSpPr/>
          <p:nvPr/>
        </p:nvSpPr>
        <p:spPr>
          <a:xfrm>
            <a:off x="505439" y="415274"/>
            <a:ext cx="7205216" cy="4750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t"/>
          <a:lstStyle/>
          <a:p>
            <a:pPr algn="just" rtl="0"/>
            <a:r>
              <a:rPr lang="en-US" sz="3200" spc="-110" dirty="0">
                <a:solidFill>
                  <a:srgbClr val="2B4B71"/>
                </a:solidFill>
                <a:latin typeface="Futura Std Book" panose="020B0502020204020303" pitchFamily="34" charset="0"/>
              </a:rPr>
              <a:t>Elron </a:t>
            </a:r>
            <a:r>
              <a:rPr lang="en-US" sz="1600" spc="-110" dirty="0">
                <a:solidFill>
                  <a:schemeClr val="tx1">
                    <a:lumMod val="50000"/>
                  </a:schemeClr>
                </a:solidFill>
              </a:rPr>
              <a:t>(61.1%)</a:t>
            </a:r>
          </a:p>
        </p:txBody>
      </p:sp>
      <p:cxnSp>
        <p:nvCxnSpPr>
          <p:cNvPr id="117" name="מחבר ישר 37">
            <a:extLst>
              <a:ext uri="{FF2B5EF4-FFF2-40B4-BE49-F238E27FC236}">
                <a16:creationId xmlns:a16="http://schemas.microsoft.com/office/drawing/2014/main" id="{FEFCE5BB-DE8E-47F7-BA16-1E240BFF85E9}"/>
              </a:ext>
            </a:extLst>
          </p:cNvPr>
          <p:cNvCxnSpPr>
            <a:cxnSpLocks/>
          </p:cNvCxnSpPr>
          <p:nvPr/>
        </p:nvCxnSpPr>
        <p:spPr>
          <a:xfrm flipV="1">
            <a:off x="638174" y="890337"/>
            <a:ext cx="2759367" cy="2902"/>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pic>
        <p:nvPicPr>
          <p:cNvPr id="124" name="Picture 123">
            <a:extLst>
              <a:ext uri="{FF2B5EF4-FFF2-40B4-BE49-F238E27FC236}">
                <a16:creationId xmlns:a16="http://schemas.microsoft.com/office/drawing/2014/main" id="{B04C3577-96BE-4E4A-9D1E-93FDC299BCC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554006" y="172850"/>
            <a:ext cx="1753462" cy="429318"/>
          </a:xfrm>
          <a:prstGeom prst="rect">
            <a:avLst/>
          </a:prstGeom>
        </p:spPr>
      </p:pic>
      <p:pic>
        <p:nvPicPr>
          <p:cNvPr id="63" name="Picture 62">
            <a:extLst>
              <a:ext uri="{FF2B5EF4-FFF2-40B4-BE49-F238E27FC236}">
                <a16:creationId xmlns:a16="http://schemas.microsoft.com/office/drawing/2014/main" id="{9F550C1A-0C09-436B-8A9C-82AD5AB1FD10}"/>
              </a:ext>
            </a:extLst>
          </p:cNvPr>
          <p:cNvPicPr>
            <a:picLocks noChangeAspect="1"/>
          </p:cNvPicPr>
          <p:nvPr/>
        </p:nvPicPr>
        <p:blipFill>
          <a:blip r:embed="rId5"/>
          <a:stretch>
            <a:fillRect/>
          </a:stretch>
        </p:blipFill>
        <p:spPr>
          <a:xfrm>
            <a:off x="3475701" y="4585574"/>
            <a:ext cx="1427419" cy="445552"/>
          </a:xfrm>
          <a:prstGeom prst="rect">
            <a:avLst/>
          </a:prstGeom>
        </p:spPr>
      </p:pic>
      <p:pic>
        <p:nvPicPr>
          <p:cNvPr id="64" name="Picture 63">
            <a:extLst>
              <a:ext uri="{FF2B5EF4-FFF2-40B4-BE49-F238E27FC236}">
                <a16:creationId xmlns:a16="http://schemas.microsoft.com/office/drawing/2014/main" id="{2E3C3A8E-F8CA-4978-B8E2-8D105D02797E}"/>
              </a:ext>
            </a:extLst>
          </p:cNvPr>
          <p:cNvPicPr>
            <a:picLocks noChangeAspect="1"/>
          </p:cNvPicPr>
          <p:nvPr/>
        </p:nvPicPr>
        <p:blipFill>
          <a:blip r:embed="rId6"/>
          <a:stretch>
            <a:fillRect/>
          </a:stretch>
        </p:blipFill>
        <p:spPr>
          <a:xfrm>
            <a:off x="5813286" y="4473638"/>
            <a:ext cx="1433591" cy="598270"/>
          </a:xfrm>
          <a:prstGeom prst="rect">
            <a:avLst/>
          </a:prstGeom>
        </p:spPr>
      </p:pic>
      <p:pic>
        <p:nvPicPr>
          <p:cNvPr id="65" name="Picture 2" descr="About Us - Cybersixgill.com">
            <a:extLst>
              <a:ext uri="{FF2B5EF4-FFF2-40B4-BE49-F238E27FC236}">
                <a16:creationId xmlns:a16="http://schemas.microsoft.com/office/drawing/2014/main" id="{3E030229-6804-4786-890C-D6C72800BA3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79866" y="5370450"/>
            <a:ext cx="407654" cy="638443"/>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5" descr="Logo&#10;&#10;Description automatically generated">
            <a:extLst>
              <a:ext uri="{FF2B5EF4-FFF2-40B4-BE49-F238E27FC236}">
                <a16:creationId xmlns:a16="http://schemas.microsoft.com/office/drawing/2014/main" id="{7C22A90B-CE59-4F5B-9F89-B2DC92F08190}"/>
              </a:ext>
            </a:extLst>
          </p:cNvPr>
          <p:cNvPicPr>
            <a:picLocks noChangeAspect="1"/>
          </p:cNvPicPr>
          <p:nvPr/>
        </p:nvPicPr>
        <p:blipFill rotWithShape="1">
          <a:blip r:embed="rId8">
            <a:extLst>
              <a:ext uri="{28A0092B-C50C-407E-A947-70E740481C1C}">
                <a14:useLocalDpi xmlns:a14="http://schemas.microsoft.com/office/drawing/2010/main" val="0"/>
              </a:ext>
            </a:extLst>
          </a:blip>
          <a:srcRect l="2858" t="25284" r="6250" b="25423"/>
          <a:stretch/>
        </p:blipFill>
        <p:spPr>
          <a:xfrm>
            <a:off x="2083243" y="5449494"/>
            <a:ext cx="1726818" cy="625439"/>
          </a:xfrm>
          <a:prstGeom prst="rect">
            <a:avLst/>
          </a:prstGeom>
        </p:spPr>
      </p:pic>
      <p:pic>
        <p:nvPicPr>
          <p:cNvPr id="67" name="Picture 4" descr="IRONSCALES | Start-Up Nation Finder">
            <a:extLst>
              <a:ext uri="{FF2B5EF4-FFF2-40B4-BE49-F238E27FC236}">
                <a16:creationId xmlns:a16="http://schemas.microsoft.com/office/drawing/2014/main" id="{158EC69D-0CEF-4F35-A6EA-515BAB6AAF1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0496" y="4580137"/>
            <a:ext cx="1551096" cy="456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11263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Placeholder 3">
            <a:extLst>
              <a:ext uri="{FF2B5EF4-FFF2-40B4-BE49-F238E27FC236}">
                <a16:creationId xmlns:a16="http://schemas.microsoft.com/office/drawing/2014/main" id="{735F0E7C-C033-458C-8534-08FE649A32C4}"/>
              </a:ext>
            </a:extLst>
          </p:cNvPr>
          <p:cNvPicPr>
            <a:picLocks noChangeAspect="1"/>
          </p:cNvPicPr>
          <p:nvPr/>
        </p:nvPicPr>
        <p:blipFill>
          <a:blip r:embed="rId2">
            <a:extLst>
              <a:ext uri="{28A0092B-C50C-407E-A947-70E740481C1C}">
                <a14:useLocalDpi xmlns:a14="http://schemas.microsoft.com/office/drawing/2010/main" val="0"/>
              </a:ext>
            </a:extLst>
          </a:blip>
          <a:srcRect l="20356" r="20356"/>
          <a:stretch>
            <a:fillRect/>
          </a:stretch>
        </p:blipFill>
        <p:spPr>
          <a:xfrm>
            <a:off x="8627670" y="455725"/>
            <a:ext cx="3096272" cy="3483306"/>
          </a:xfrm>
          <a:prstGeom prst="rect">
            <a:avLst/>
          </a:prstGeom>
          <a:effectLst>
            <a:outerShdw blurRad="50800" dist="50800" dir="5400000" algn="ctr" rotWithShape="0">
              <a:srgbClr val="000000"/>
            </a:outerShdw>
            <a:reflection stA="68000" endPos="65000" dist="50800" dir="5400000" sy="-100000" algn="bl" rotWithShape="0"/>
          </a:effectLst>
        </p:spPr>
      </p:pic>
      <p:sp>
        <p:nvSpPr>
          <p:cNvPr id="7" name="Rectangle 6">
            <a:extLst>
              <a:ext uri="{FF2B5EF4-FFF2-40B4-BE49-F238E27FC236}">
                <a16:creationId xmlns:a16="http://schemas.microsoft.com/office/drawing/2014/main" id="{F6D06054-5CC1-40BD-A36A-EF0506CC1621}"/>
              </a:ext>
            </a:extLst>
          </p:cNvPr>
          <p:cNvSpPr/>
          <p:nvPr/>
        </p:nvSpPr>
        <p:spPr>
          <a:xfrm>
            <a:off x="927375" y="1194911"/>
            <a:ext cx="6786821" cy="5663089"/>
          </a:xfrm>
          <a:prstGeom prst="rect">
            <a:avLst/>
          </a:prstGeom>
        </p:spPr>
        <p:txBody>
          <a:bodyPr wrap="square">
            <a:spAutoFit/>
          </a:bodyPr>
          <a:lstStyle/>
          <a:p>
            <a:pPr algn="l" rtl="0">
              <a:lnSpc>
                <a:spcPct val="200000"/>
              </a:lnSpc>
              <a:spcAft>
                <a:spcPts val="600"/>
              </a:spcAft>
            </a:pPr>
            <a:r>
              <a:rPr lang="en-US" sz="1200" dirty="0">
                <a:solidFill>
                  <a:schemeClr val="bg1">
                    <a:lumMod val="65000"/>
                    <a:lumOff val="35000"/>
                  </a:schemeClr>
                </a:solidFill>
                <a:latin typeface="Futura Std Book" panose="020B0502020204020303"/>
                <a:cs typeface="Aa_TypoCellcom Bold" panose="02020803050405020304" pitchFamily="18" charset="-79"/>
              </a:rPr>
              <a:t>Founded in 1952. Mehadrin is largest company in Israel specializing in the growing and maintenance of orchards and groves. Active in the entire value chain: growing, packaging, logistics and marketing globally</a:t>
            </a:r>
          </a:p>
          <a:p>
            <a:pPr algn="l" rtl="0">
              <a:lnSpc>
                <a:spcPct val="200000"/>
              </a:lnSpc>
              <a:spcAft>
                <a:spcPts val="600"/>
              </a:spcAft>
            </a:pPr>
            <a:r>
              <a:rPr lang="en-US" sz="1200" dirty="0">
                <a:solidFill>
                  <a:schemeClr val="bg1">
                    <a:lumMod val="65000"/>
                    <a:lumOff val="35000"/>
                  </a:schemeClr>
                </a:solidFill>
                <a:latin typeface="Futura Std Book" panose="020B0502020204020303"/>
                <a:cs typeface="Aa_TypoCellcom Bold" panose="02020803050405020304" pitchFamily="18" charset="-79"/>
              </a:rPr>
              <a:t>4 business segments:</a:t>
            </a:r>
          </a:p>
          <a:p>
            <a:pPr lvl="1" algn="l" rtl="0">
              <a:lnSpc>
                <a:spcPct val="200000"/>
              </a:lnSpc>
              <a:spcAft>
                <a:spcPts val="600"/>
              </a:spcAft>
            </a:pPr>
            <a:r>
              <a:rPr lang="en-US" sz="1200" dirty="0">
                <a:solidFill>
                  <a:schemeClr val="bg1">
                    <a:lumMod val="65000"/>
                    <a:lumOff val="35000"/>
                  </a:schemeClr>
                </a:solidFill>
                <a:latin typeface="Futura Std Book" panose="020B0502020204020303"/>
                <a:cs typeface="Aa_TypoCellcom Bold" panose="02020803050405020304" pitchFamily="18" charset="-79"/>
              </a:rPr>
              <a:t>Agriculture: Holds and operates ~ 10 k acres among ~3k acres in leases</a:t>
            </a:r>
          </a:p>
          <a:p>
            <a:pPr lvl="1" algn="l" rtl="0">
              <a:lnSpc>
                <a:spcPct val="200000"/>
              </a:lnSpc>
              <a:spcAft>
                <a:spcPts val="600"/>
              </a:spcAft>
            </a:pPr>
            <a:r>
              <a:rPr lang="en-US" sz="1200" dirty="0">
                <a:solidFill>
                  <a:schemeClr val="bg1">
                    <a:lumMod val="65000"/>
                    <a:lumOff val="35000"/>
                  </a:schemeClr>
                </a:solidFill>
                <a:latin typeface="Futura Std Book" panose="020B0502020204020303"/>
                <a:cs typeface="Aa_TypoCellcom Bold" panose="02020803050405020304" pitchFamily="18" charset="-79"/>
              </a:rPr>
              <a:t>Real estate: Logistics and storage</a:t>
            </a:r>
          </a:p>
          <a:p>
            <a:pPr lvl="1" algn="l" rtl="0">
              <a:lnSpc>
                <a:spcPct val="200000"/>
              </a:lnSpc>
              <a:spcAft>
                <a:spcPts val="600"/>
              </a:spcAft>
            </a:pPr>
            <a:r>
              <a:rPr lang="en-US" sz="1200" dirty="0">
                <a:solidFill>
                  <a:schemeClr val="bg1">
                    <a:lumMod val="65000"/>
                    <a:lumOff val="35000"/>
                  </a:schemeClr>
                </a:solidFill>
                <a:latin typeface="Futura Std Book" panose="020B0502020204020303"/>
                <a:cs typeface="Aa_TypoCellcom Bold" panose="02020803050405020304" pitchFamily="18" charset="-79"/>
              </a:rPr>
              <a:t>Water: supply water from wells owned by the country</a:t>
            </a:r>
          </a:p>
          <a:p>
            <a:pPr lvl="1" algn="l" rtl="0">
              <a:lnSpc>
                <a:spcPct val="200000"/>
              </a:lnSpc>
              <a:spcAft>
                <a:spcPts val="600"/>
              </a:spcAft>
            </a:pPr>
            <a:r>
              <a:rPr lang="en-US" sz="1200" dirty="0">
                <a:solidFill>
                  <a:schemeClr val="bg1">
                    <a:lumMod val="65000"/>
                    <a:lumOff val="35000"/>
                  </a:schemeClr>
                </a:solidFill>
                <a:latin typeface="Futura Std Book" panose="020B0502020204020303"/>
                <a:cs typeface="Aa_TypoCellcom Bold" panose="02020803050405020304" pitchFamily="18" charset="-79"/>
              </a:rPr>
              <a:t>Refrigeration: manages and operates ~31k sqm of refrigeration areas.</a:t>
            </a:r>
          </a:p>
          <a:p>
            <a:pPr algn="l" rtl="0">
              <a:lnSpc>
                <a:spcPct val="200000"/>
              </a:lnSpc>
              <a:spcAft>
                <a:spcPts val="600"/>
              </a:spcAft>
            </a:pPr>
            <a:r>
              <a:rPr lang="en-US" sz="1200" dirty="0">
                <a:solidFill>
                  <a:schemeClr val="bg1">
                    <a:lumMod val="65000"/>
                    <a:lumOff val="35000"/>
                  </a:schemeClr>
                </a:solidFill>
                <a:latin typeface="Futura Std Book" panose="020B0502020204020303"/>
                <a:cs typeface="Aa_TypoCellcom Bold" panose="02020803050405020304" pitchFamily="18" charset="-79"/>
              </a:rPr>
              <a:t>Total revenue: NIS 1.3 Billion</a:t>
            </a:r>
          </a:p>
          <a:p>
            <a:pPr algn="l" rtl="0">
              <a:lnSpc>
                <a:spcPct val="200000"/>
              </a:lnSpc>
              <a:spcAft>
                <a:spcPts val="600"/>
              </a:spcAft>
            </a:pPr>
            <a:r>
              <a:rPr lang="en-US" sz="1200" dirty="0">
                <a:solidFill>
                  <a:schemeClr val="bg1">
                    <a:lumMod val="65000"/>
                    <a:lumOff val="35000"/>
                  </a:schemeClr>
                </a:solidFill>
                <a:latin typeface="Futura Std Book" panose="020B0502020204020303"/>
                <a:cs typeface="Aa_TypoCellcom Bold" panose="02020803050405020304" pitchFamily="18" charset="-79"/>
              </a:rPr>
              <a:t>2 Revenues drivers: citrus (43%), Avocado (31%) of total revenues</a:t>
            </a:r>
          </a:p>
          <a:p>
            <a:pPr algn="l" rtl="0">
              <a:lnSpc>
                <a:spcPct val="200000"/>
              </a:lnSpc>
              <a:spcAft>
                <a:spcPts val="600"/>
              </a:spcAft>
            </a:pPr>
            <a:r>
              <a:rPr lang="en-US" sz="1200" dirty="0">
                <a:solidFill>
                  <a:schemeClr val="bg1">
                    <a:lumMod val="65000"/>
                    <a:lumOff val="35000"/>
                  </a:schemeClr>
                </a:solidFill>
                <a:latin typeface="Futura Std Book" panose="020B0502020204020303"/>
                <a:cs typeface="Aa_TypoCellcom Bold" panose="02020803050405020304" pitchFamily="18" charset="-79"/>
              </a:rPr>
              <a:t>Total Equity: NIS 561 million</a:t>
            </a:r>
          </a:p>
          <a:p>
            <a:pPr algn="l" rtl="0">
              <a:lnSpc>
                <a:spcPct val="200000"/>
              </a:lnSpc>
              <a:spcAft>
                <a:spcPts val="600"/>
              </a:spcAft>
            </a:pPr>
            <a:r>
              <a:rPr lang="en-US" sz="1200" dirty="0">
                <a:solidFill>
                  <a:schemeClr val="bg1">
                    <a:lumMod val="65000"/>
                    <a:lumOff val="35000"/>
                  </a:schemeClr>
                </a:solidFill>
                <a:latin typeface="Futura Std Book" panose="020B0502020204020303"/>
                <a:cs typeface="Aa_TypoCellcom Bold" panose="02020803050405020304" pitchFamily="18" charset="-79"/>
              </a:rPr>
              <a:t>Market cap: NIS 473 million</a:t>
            </a:r>
          </a:p>
          <a:p>
            <a:pPr marL="0" lvl="1" algn="l" rtl="0" fontAlgn="ctr">
              <a:lnSpc>
                <a:spcPct val="200000"/>
              </a:lnSpc>
              <a:spcAft>
                <a:spcPts val="600"/>
              </a:spcAft>
            </a:pPr>
            <a:endParaRPr lang="en-US" sz="1200" u="sng" dirty="0">
              <a:solidFill>
                <a:schemeClr val="bg1">
                  <a:lumMod val="65000"/>
                  <a:lumOff val="35000"/>
                </a:schemeClr>
              </a:solidFill>
              <a:cs typeface="Aa_TypoCellcom Bold" panose="02020803050405020304" pitchFamily="18" charset="-79"/>
            </a:endParaRPr>
          </a:p>
        </p:txBody>
      </p:sp>
      <p:sp>
        <p:nvSpPr>
          <p:cNvPr id="28" name="קשת מלאה 25">
            <a:extLst>
              <a:ext uri="{FF2B5EF4-FFF2-40B4-BE49-F238E27FC236}">
                <a16:creationId xmlns:a16="http://schemas.microsoft.com/office/drawing/2014/main" id="{B336FD82-D908-418E-A32A-6DB26A90A446}"/>
              </a:ext>
            </a:extLst>
          </p:cNvPr>
          <p:cNvSpPr/>
          <p:nvPr/>
        </p:nvSpPr>
        <p:spPr>
          <a:xfrm>
            <a:off x="688845" y="1388723"/>
            <a:ext cx="145319" cy="153213"/>
          </a:xfrm>
          <a:prstGeom prst="blockArc">
            <a:avLst>
              <a:gd name="adj1" fmla="val 3309100"/>
              <a:gd name="adj2" fmla="val 1661761"/>
              <a:gd name="adj3" fmla="val 16851"/>
            </a:avLst>
          </a:prstGeom>
          <a:solidFill>
            <a:srgbClr val="2D497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schemeClr val="tx1"/>
              </a:solidFill>
            </a:endParaRPr>
          </a:p>
        </p:txBody>
      </p:sp>
      <p:pic>
        <p:nvPicPr>
          <p:cNvPr id="41" name="תמונה 5">
            <a:extLst>
              <a:ext uri="{FF2B5EF4-FFF2-40B4-BE49-F238E27FC236}">
                <a16:creationId xmlns:a16="http://schemas.microsoft.com/office/drawing/2014/main" id="{2F69BB49-834D-4FB3-B8E2-DAD4A8275776}"/>
              </a:ext>
            </a:extLst>
          </p:cNvPr>
          <p:cNvPicPr>
            <a:picLocks noChangeAspect="1"/>
          </p:cNvPicPr>
          <p:nvPr/>
        </p:nvPicPr>
        <p:blipFill>
          <a:blip r:embed="rId3"/>
          <a:stretch>
            <a:fillRect/>
          </a:stretch>
        </p:blipFill>
        <p:spPr>
          <a:xfrm>
            <a:off x="10440021" y="146915"/>
            <a:ext cx="1540314" cy="198519"/>
          </a:xfrm>
          <a:prstGeom prst="rect">
            <a:avLst/>
          </a:prstGeom>
        </p:spPr>
      </p:pic>
      <p:sp>
        <p:nvSpPr>
          <p:cNvPr id="111" name="קשת מלאה 25">
            <a:extLst>
              <a:ext uri="{FF2B5EF4-FFF2-40B4-BE49-F238E27FC236}">
                <a16:creationId xmlns:a16="http://schemas.microsoft.com/office/drawing/2014/main" id="{627C99A0-787F-4788-9686-3F3634463F80}"/>
              </a:ext>
            </a:extLst>
          </p:cNvPr>
          <p:cNvSpPr/>
          <p:nvPr/>
        </p:nvSpPr>
        <p:spPr>
          <a:xfrm>
            <a:off x="688845" y="5654507"/>
            <a:ext cx="145319" cy="153213"/>
          </a:xfrm>
          <a:prstGeom prst="blockArc">
            <a:avLst>
              <a:gd name="adj1" fmla="val 3309100"/>
              <a:gd name="adj2" fmla="val 1661761"/>
              <a:gd name="adj3" fmla="val 16851"/>
            </a:avLst>
          </a:prstGeom>
          <a:solidFill>
            <a:srgbClr val="2D497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schemeClr val="tx1"/>
              </a:solidFill>
            </a:endParaRPr>
          </a:p>
        </p:txBody>
      </p:sp>
      <p:sp>
        <p:nvSpPr>
          <p:cNvPr id="170" name="קשת מלאה 25">
            <a:extLst>
              <a:ext uri="{FF2B5EF4-FFF2-40B4-BE49-F238E27FC236}">
                <a16:creationId xmlns:a16="http://schemas.microsoft.com/office/drawing/2014/main" id="{F3C9138E-D18D-4853-9FC6-D5F9B592AB6E}"/>
              </a:ext>
            </a:extLst>
          </p:cNvPr>
          <p:cNvSpPr/>
          <p:nvPr/>
        </p:nvSpPr>
        <p:spPr>
          <a:xfrm>
            <a:off x="688845" y="2571461"/>
            <a:ext cx="145319" cy="153213"/>
          </a:xfrm>
          <a:prstGeom prst="blockArc">
            <a:avLst>
              <a:gd name="adj1" fmla="val 3309100"/>
              <a:gd name="adj2" fmla="val 1661761"/>
              <a:gd name="adj3" fmla="val 16851"/>
            </a:avLst>
          </a:prstGeom>
          <a:solidFill>
            <a:srgbClr val="2D497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schemeClr val="tx1"/>
              </a:solidFill>
            </a:endParaRPr>
          </a:p>
        </p:txBody>
      </p:sp>
      <p:sp>
        <p:nvSpPr>
          <p:cNvPr id="172" name="קשת מלאה 25">
            <a:extLst>
              <a:ext uri="{FF2B5EF4-FFF2-40B4-BE49-F238E27FC236}">
                <a16:creationId xmlns:a16="http://schemas.microsoft.com/office/drawing/2014/main" id="{0CCCCA64-C9E3-4A06-A8EE-F34745717358}"/>
              </a:ext>
            </a:extLst>
          </p:cNvPr>
          <p:cNvSpPr/>
          <p:nvPr/>
        </p:nvSpPr>
        <p:spPr>
          <a:xfrm>
            <a:off x="688845" y="5209069"/>
            <a:ext cx="145319" cy="153213"/>
          </a:xfrm>
          <a:prstGeom prst="blockArc">
            <a:avLst>
              <a:gd name="adj1" fmla="val 3309100"/>
              <a:gd name="adj2" fmla="val 1661761"/>
              <a:gd name="adj3" fmla="val 16851"/>
            </a:avLst>
          </a:prstGeom>
          <a:solidFill>
            <a:srgbClr val="2D497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schemeClr val="tx1"/>
              </a:solidFill>
            </a:endParaRPr>
          </a:p>
        </p:txBody>
      </p:sp>
      <p:sp>
        <p:nvSpPr>
          <p:cNvPr id="21" name="מלבן 3">
            <a:extLst>
              <a:ext uri="{FF2B5EF4-FFF2-40B4-BE49-F238E27FC236}">
                <a16:creationId xmlns:a16="http://schemas.microsoft.com/office/drawing/2014/main" id="{AD8DC6BE-F386-4796-AB3E-A306513E4379}"/>
              </a:ext>
            </a:extLst>
          </p:cNvPr>
          <p:cNvSpPr/>
          <p:nvPr/>
        </p:nvSpPr>
        <p:spPr>
          <a:xfrm>
            <a:off x="505439" y="415274"/>
            <a:ext cx="7205216" cy="4750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t"/>
          <a:lstStyle/>
          <a:p>
            <a:pPr algn="just" rtl="0"/>
            <a:r>
              <a:rPr lang="en-US" sz="3200" spc="-110" dirty="0">
                <a:solidFill>
                  <a:srgbClr val="2B4B71"/>
                </a:solidFill>
                <a:latin typeface="Futura Std Book" panose="020B0502020204020303" pitchFamily="34" charset="0"/>
              </a:rPr>
              <a:t>Mehadrin </a:t>
            </a:r>
            <a:r>
              <a:rPr lang="en-US" sz="1600" spc="-110" dirty="0">
                <a:solidFill>
                  <a:schemeClr val="tx1">
                    <a:lumMod val="50000"/>
                  </a:schemeClr>
                </a:solidFill>
              </a:rPr>
              <a:t>(44.5%)</a:t>
            </a:r>
          </a:p>
        </p:txBody>
      </p:sp>
      <p:cxnSp>
        <p:nvCxnSpPr>
          <p:cNvPr id="22" name="מחבר ישר 37">
            <a:extLst>
              <a:ext uri="{FF2B5EF4-FFF2-40B4-BE49-F238E27FC236}">
                <a16:creationId xmlns:a16="http://schemas.microsoft.com/office/drawing/2014/main" id="{22C27343-0D72-464B-9974-1E89535F0882}"/>
              </a:ext>
            </a:extLst>
          </p:cNvPr>
          <p:cNvCxnSpPr>
            <a:cxnSpLocks/>
          </p:cNvCxnSpPr>
          <p:nvPr/>
        </p:nvCxnSpPr>
        <p:spPr>
          <a:xfrm flipV="1">
            <a:off x="638174" y="890337"/>
            <a:ext cx="2759367" cy="2902"/>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 name="קשת מלאה 25">
            <a:extLst>
              <a:ext uri="{FF2B5EF4-FFF2-40B4-BE49-F238E27FC236}">
                <a16:creationId xmlns:a16="http://schemas.microsoft.com/office/drawing/2014/main" id="{18D5BBB7-A9D1-48ED-B7A1-24BF77E6BD2C}"/>
              </a:ext>
            </a:extLst>
          </p:cNvPr>
          <p:cNvSpPr/>
          <p:nvPr/>
        </p:nvSpPr>
        <p:spPr>
          <a:xfrm>
            <a:off x="7767940" y="5062446"/>
            <a:ext cx="728362" cy="745274"/>
          </a:xfrm>
          <a:prstGeom prst="blockArc">
            <a:avLst>
              <a:gd name="adj1" fmla="val 3309100"/>
              <a:gd name="adj2" fmla="val 1661761"/>
              <a:gd name="adj3" fmla="val 16851"/>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schemeClr val="tx1"/>
              </a:solidFill>
            </a:endParaRPr>
          </a:p>
        </p:txBody>
      </p:sp>
      <p:sp>
        <p:nvSpPr>
          <p:cNvPr id="24" name="Rectangle 23">
            <a:extLst>
              <a:ext uri="{FF2B5EF4-FFF2-40B4-BE49-F238E27FC236}">
                <a16:creationId xmlns:a16="http://schemas.microsoft.com/office/drawing/2014/main" id="{64283715-A7C8-440A-9A22-221537171666}"/>
              </a:ext>
            </a:extLst>
          </p:cNvPr>
          <p:cNvSpPr/>
          <p:nvPr/>
        </p:nvSpPr>
        <p:spPr>
          <a:xfrm>
            <a:off x="8510074" y="4356183"/>
            <a:ext cx="3282113" cy="450573"/>
          </a:xfrm>
          <a:prstGeom prst="rect">
            <a:avLst/>
          </a:prstGeom>
          <a:noFill/>
        </p:spPr>
        <p:txBody>
          <a:bodyPr wrap="square">
            <a:spAutoFit/>
          </a:bodyPr>
          <a:lstStyle/>
          <a:p>
            <a:pPr algn="l" rtl="0">
              <a:lnSpc>
                <a:spcPts val="3000"/>
              </a:lnSpc>
            </a:pPr>
            <a:r>
              <a:rPr lang="en-US" sz="1900" b="1" spc="-110" dirty="0">
                <a:solidFill>
                  <a:schemeClr val="bg2"/>
                </a:solidFill>
              </a:rPr>
              <a:t>NIS 1.3 billion - Revenues</a:t>
            </a:r>
          </a:p>
        </p:txBody>
      </p:sp>
      <p:sp>
        <p:nvSpPr>
          <p:cNvPr id="25" name="קשת מלאה 25">
            <a:extLst>
              <a:ext uri="{FF2B5EF4-FFF2-40B4-BE49-F238E27FC236}">
                <a16:creationId xmlns:a16="http://schemas.microsoft.com/office/drawing/2014/main" id="{0293AB1D-0081-4C92-A289-F330DEEF0DC2}"/>
              </a:ext>
            </a:extLst>
          </p:cNvPr>
          <p:cNvSpPr/>
          <p:nvPr/>
        </p:nvSpPr>
        <p:spPr>
          <a:xfrm>
            <a:off x="7767940" y="4225879"/>
            <a:ext cx="728362" cy="745274"/>
          </a:xfrm>
          <a:prstGeom prst="blockArc">
            <a:avLst>
              <a:gd name="adj1" fmla="val 3309100"/>
              <a:gd name="adj2" fmla="val 1661761"/>
              <a:gd name="adj3" fmla="val 16851"/>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schemeClr val="tx1"/>
              </a:solidFill>
            </a:endParaRPr>
          </a:p>
        </p:txBody>
      </p:sp>
      <p:sp>
        <p:nvSpPr>
          <p:cNvPr id="26" name="קשת מלאה 25">
            <a:extLst>
              <a:ext uri="{FF2B5EF4-FFF2-40B4-BE49-F238E27FC236}">
                <a16:creationId xmlns:a16="http://schemas.microsoft.com/office/drawing/2014/main" id="{6A472AA5-1C84-4340-821B-418806DCE200}"/>
              </a:ext>
            </a:extLst>
          </p:cNvPr>
          <p:cNvSpPr/>
          <p:nvPr/>
        </p:nvSpPr>
        <p:spPr>
          <a:xfrm>
            <a:off x="7767940" y="5946702"/>
            <a:ext cx="728362" cy="745274"/>
          </a:xfrm>
          <a:prstGeom prst="blockArc">
            <a:avLst>
              <a:gd name="adj1" fmla="val 3309100"/>
              <a:gd name="adj2" fmla="val 1661761"/>
              <a:gd name="adj3" fmla="val 16851"/>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schemeClr val="tx1"/>
              </a:solidFill>
            </a:endParaRPr>
          </a:p>
        </p:txBody>
      </p:sp>
      <p:grpSp>
        <p:nvGrpSpPr>
          <p:cNvPr id="27" name="Group 26">
            <a:extLst>
              <a:ext uri="{FF2B5EF4-FFF2-40B4-BE49-F238E27FC236}">
                <a16:creationId xmlns:a16="http://schemas.microsoft.com/office/drawing/2014/main" id="{D9114C3D-8EAA-49F7-B505-C529C25A9AD2}"/>
              </a:ext>
            </a:extLst>
          </p:cNvPr>
          <p:cNvGrpSpPr/>
          <p:nvPr/>
        </p:nvGrpSpPr>
        <p:grpSpPr>
          <a:xfrm>
            <a:off x="7935569" y="6193579"/>
            <a:ext cx="393104" cy="251520"/>
            <a:chOff x="3162301" y="4446588"/>
            <a:chExt cx="596900" cy="347663"/>
          </a:xfrm>
        </p:grpSpPr>
        <p:sp>
          <p:nvSpPr>
            <p:cNvPr id="29" name="Rectangle 171">
              <a:extLst>
                <a:ext uri="{FF2B5EF4-FFF2-40B4-BE49-F238E27FC236}">
                  <a16:creationId xmlns:a16="http://schemas.microsoft.com/office/drawing/2014/main" id="{6C400B11-470E-471E-A3BD-B82714819773}"/>
                </a:ext>
              </a:extLst>
            </p:cNvPr>
            <p:cNvSpPr>
              <a:spLocks noChangeArrowheads="1"/>
            </p:cNvSpPr>
            <p:nvPr/>
          </p:nvSpPr>
          <p:spPr bwMode="auto">
            <a:xfrm>
              <a:off x="3162301" y="4446588"/>
              <a:ext cx="596900" cy="347663"/>
            </a:xfrm>
            <a:prstGeom prst="rect">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sp>
          <p:nvSpPr>
            <p:cNvPr id="30" name="Oval 172">
              <a:extLst>
                <a:ext uri="{FF2B5EF4-FFF2-40B4-BE49-F238E27FC236}">
                  <a16:creationId xmlns:a16="http://schemas.microsoft.com/office/drawing/2014/main" id="{F51DBCBD-EB56-4D21-B5C9-3413B458734A}"/>
                </a:ext>
              </a:extLst>
            </p:cNvPr>
            <p:cNvSpPr>
              <a:spLocks noChangeArrowheads="1"/>
            </p:cNvSpPr>
            <p:nvPr/>
          </p:nvSpPr>
          <p:spPr bwMode="auto">
            <a:xfrm>
              <a:off x="3359151" y="4521201"/>
              <a:ext cx="201613" cy="201613"/>
            </a:xfrm>
            <a:prstGeom prst="ellipse">
              <a:avLst/>
            </a:prstGeom>
            <a:solidFill>
              <a:schemeClr val="bg2"/>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sp>
          <p:nvSpPr>
            <p:cNvPr id="31" name="Freeform 173">
              <a:extLst>
                <a:ext uri="{FF2B5EF4-FFF2-40B4-BE49-F238E27FC236}">
                  <a16:creationId xmlns:a16="http://schemas.microsoft.com/office/drawing/2014/main" id="{B31E8518-BC47-4751-BE7C-3F45B153AA37}"/>
                </a:ext>
              </a:extLst>
            </p:cNvPr>
            <p:cNvSpPr>
              <a:spLocks noEditPoints="1"/>
            </p:cNvSpPr>
            <p:nvPr/>
          </p:nvSpPr>
          <p:spPr bwMode="auto">
            <a:xfrm>
              <a:off x="3349626" y="4511676"/>
              <a:ext cx="220663" cy="222250"/>
            </a:xfrm>
            <a:custGeom>
              <a:avLst/>
              <a:gdLst>
                <a:gd name="T0" fmla="*/ 33 w 65"/>
                <a:gd name="T1" fmla="*/ 65 h 65"/>
                <a:gd name="T2" fmla="*/ 0 w 65"/>
                <a:gd name="T3" fmla="*/ 32 h 65"/>
                <a:gd name="T4" fmla="*/ 33 w 65"/>
                <a:gd name="T5" fmla="*/ 0 h 65"/>
                <a:gd name="T6" fmla="*/ 65 w 65"/>
                <a:gd name="T7" fmla="*/ 32 h 65"/>
                <a:gd name="T8" fmla="*/ 33 w 65"/>
                <a:gd name="T9" fmla="*/ 65 h 65"/>
                <a:gd name="T10" fmla="*/ 33 w 65"/>
                <a:gd name="T11" fmla="*/ 7 h 65"/>
                <a:gd name="T12" fmla="*/ 7 w 65"/>
                <a:gd name="T13" fmla="*/ 32 h 65"/>
                <a:gd name="T14" fmla="*/ 33 w 65"/>
                <a:gd name="T15" fmla="*/ 58 h 65"/>
                <a:gd name="T16" fmla="*/ 58 w 65"/>
                <a:gd name="T17" fmla="*/ 32 h 65"/>
                <a:gd name="T18" fmla="*/ 33 w 65"/>
                <a:gd name="T19" fmla="*/ 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 h="65">
                  <a:moveTo>
                    <a:pt x="33" y="65"/>
                  </a:moveTo>
                  <a:cubicBezTo>
                    <a:pt x="14" y="65"/>
                    <a:pt x="0" y="50"/>
                    <a:pt x="0" y="32"/>
                  </a:cubicBezTo>
                  <a:cubicBezTo>
                    <a:pt x="0" y="14"/>
                    <a:pt x="14" y="0"/>
                    <a:pt x="33" y="0"/>
                  </a:cubicBezTo>
                  <a:cubicBezTo>
                    <a:pt x="51" y="0"/>
                    <a:pt x="65" y="14"/>
                    <a:pt x="65" y="32"/>
                  </a:cubicBezTo>
                  <a:cubicBezTo>
                    <a:pt x="65" y="50"/>
                    <a:pt x="51" y="65"/>
                    <a:pt x="33" y="65"/>
                  </a:cubicBezTo>
                  <a:close/>
                  <a:moveTo>
                    <a:pt x="33" y="7"/>
                  </a:moveTo>
                  <a:cubicBezTo>
                    <a:pt x="18" y="7"/>
                    <a:pt x="7" y="18"/>
                    <a:pt x="7" y="32"/>
                  </a:cubicBezTo>
                  <a:cubicBezTo>
                    <a:pt x="7" y="46"/>
                    <a:pt x="18" y="58"/>
                    <a:pt x="33" y="58"/>
                  </a:cubicBezTo>
                  <a:cubicBezTo>
                    <a:pt x="47" y="58"/>
                    <a:pt x="58" y="46"/>
                    <a:pt x="58" y="32"/>
                  </a:cubicBezTo>
                  <a:cubicBezTo>
                    <a:pt x="58" y="18"/>
                    <a:pt x="47" y="7"/>
                    <a:pt x="33" y="7"/>
                  </a:cubicBez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sp>
          <p:nvSpPr>
            <p:cNvPr id="34" name="Freeform 174">
              <a:extLst>
                <a:ext uri="{FF2B5EF4-FFF2-40B4-BE49-F238E27FC236}">
                  <a16:creationId xmlns:a16="http://schemas.microsoft.com/office/drawing/2014/main" id="{CDE78C7F-6600-4D26-99AB-ABA7F38BDB0F}"/>
                </a:ext>
              </a:extLst>
            </p:cNvPr>
            <p:cNvSpPr>
              <a:spLocks/>
            </p:cNvSpPr>
            <p:nvPr/>
          </p:nvSpPr>
          <p:spPr bwMode="auto">
            <a:xfrm>
              <a:off x="3670301" y="4710113"/>
              <a:ext cx="88900" cy="84138"/>
            </a:xfrm>
            <a:custGeom>
              <a:avLst/>
              <a:gdLst>
                <a:gd name="T0" fmla="*/ 17 w 56"/>
                <a:gd name="T1" fmla="*/ 53 h 53"/>
                <a:gd name="T2" fmla="*/ 0 w 56"/>
                <a:gd name="T3" fmla="*/ 53 h 53"/>
                <a:gd name="T4" fmla="*/ 0 w 56"/>
                <a:gd name="T5" fmla="*/ 0 h 53"/>
                <a:gd name="T6" fmla="*/ 56 w 56"/>
                <a:gd name="T7" fmla="*/ 0 h 53"/>
                <a:gd name="T8" fmla="*/ 56 w 56"/>
                <a:gd name="T9" fmla="*/ 15 h 53"/>
                <a:gd name="T10" fmla="*/ 17 w 56"/>
                <a:gd name="T11" fmla="*/ 15 h 53"/>
                <a:gd name="T12" fmla="*/ 17 w 56"/>
                <a:gd name="T13" fmla="*/ 53 h 53"/>
              </a:gdLst>
              <a:ahLst/>
              <a:cxnLst>
                <a:cxn ang="0">
                  <a:pos x="T0" y="T1"/>
                </a:cxn>
                <a:cxn ang="0">
                  <a:pos x="T2" y="T3"/>
                </a:cxn>
                <a:cxn ang="0">
                  <a:pos x="T4" y="T5"/>
                </a:cxn>
                <a:cxn ang="0">
                  <a:pos x="T6" y="T7"/>
                </a:cxn>
                <a:cxn ang="0">
                  <a:pos x="T8" y="T9"/>
                </a:cxn>
                <a:cxn ang="0">
                  <a:pos x="T10" y="T11"/>
                </a:cxn>
                <a:cxn ang="0">
                  <a:pos x="T12" y="T13"/>
                </a:cxn>
              </a:cxnLst>
              <a:rect l="0" t="0" r="r" b="b"/>
              <a:pathLst>
                <a:path w="56" h="53">
                  <a:moveTo>
                    <a:pt x="17" y="53"/>
                  </a:moveTo>
                  <a:lnTo>
                    <a:pt x="0" y="53"/>
                  </a:lnTo>
                  <a:lnTo>
                    <a:pt x="0" y="0"/>
                  </a:lnTo>
                  <a:lnTo>
                    <a:pt x="56" y="0"/>
                  </a:lnTo>
                  <a:lnTo>
                    <a:pt x="56" y="15"/>
                  </a:lnTo>
                  <a:lnTo>
                    <a:pt x="17" y="15"/>
                  </a:lnTo>
                  <a:lnTo>
                    <a:pt x="17" y="53"/>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sp>
          <p:nvSpPr>
            <p:cNvPr id="35" name="Freeform 175">
              <a:extLst>
                <a:ext uri="{FF2B5EF4-FFF2-40B4-BE49-F238E27FC236}">
                  <a16:creationId xmlns:a16="http://schemas.microsoft.com/office/drawing/2014/main" id="{8FB597E7-FD29-4FDD-B0C3-8EAA9C8732D8}"/>
                </a:ext>
              </a:extLst>
            </p:cNvPr>
            <p:cNvSpPr>
              <a:spLocks/>
            </p:cNvSpPr>
            <p:nvPr/>
          </p:nvSpPr>
          <p:spPr bwMode="auto">
            <a:xfrm>
              <a:off x="3670301" y="4446588"/>
              <a:ext cx="88900" cy="88900"/>
            </a:xfrm>
            <a:custGeom>
              <a:avLst/>
              <a:gdLst>
                <a:gd name="T0" fmla="*/ 56 w 56"/>
                <a:gd name="T1" fmla="*/ 56 h 56"/>
                <a:gd name="T2" fmla="*/ 0 w 56"/>
                <a:gd name="T3" fmla="*/ 56 h 56"/>
                <a:gd name="T4" fmla="*/ 0 w 56"/>
                <a:gd name="T5" fmla="*/ 0 h 56"/>
                <a:gd name="T6" fmla="*/ 17 w 56"/>
                <a:gd name="T7" fmla="*/ 0 h 56"/>
                <a:gd name="T8" fmla="*/ 17 w 56"/>
                <a:gd name="T9" fmla="*/ 41 h 56"/>
                <a:gd name="T10" fmla="*/ 56 w 56"/>
                <a:gd name="T11" fmla="*/ 41 h 56"/>
                <a:gd name="T12" fmla="*/ 56 w 56"/>
                <a:gd name="T13" fmla="*/ 56 h 56"/>
              </a:gdLst>
              <a:ahLst/>
              <a:cxnLst>
                <a:cxn ang="0">
                  <a:pos x="T0" y="T1"/>
                </a:cxn>
                <a:cxn ang="0">
                  <a:pos x="T2" y="T3"/>
                </a:cxn>
                <a:cxn ang="0">
                  <a:pos x="T4" y="T5"/>
                </a:cxn>
                <a:cxn ang="0">
                  <a:pos x="T6" y="T7"/>
                </a:cxn>
                <a:cxn ang="0">
                  <a:pos x="T8" y="T9"/>
                </a:cxn>
                <a:cxn ang="0">
                  <a:pos x="T10" y="T11"/>
                </a:cxn>
                <a:cxn ang="0">
                  <a:pos x="T12" y="T13"/>
                </a:cxn>
              </a:cxnLst>
              <a:rect l="0" t="0" r="r" b="b"/>
              <a:pathLst>
                <a:path w="56" h="56">
                  <a:moveTo>
                    <a:pt x="56" y="56"/>
                  </a:moveTo>
                  <a:lnTo>
                    <a:pt x="0" y="56"/>
                  </a:lnTo>
                  <a:lnTo>
                    <a:pt x="0" y="0"/>
                  </a:lnTo>
                  <a:lnTo>
                    <a:pt x="17" y="0"/>
                  </a:lnTo>
                  <a:lnTo>
                    <a:pt x="17" y="41"/>
                  </a:lnTo>
                  <a:lnTo>
                    <a:pt x="56" y="41"/>
                  </a:lnTo>
                  <a:lnTo>
                    <a:pt x="56" y="56"/>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sp>
          <p:nvSpPr>
            <p:cNvPr id="36" name="Freeform 176">
              <a:extLst>
                <a:ext uri="{FF2B5EF4-FFF2-40B4-BE49-F238E27FC236}">
                  <a16:creationId xmlns:a16="http://schemas.microsoft.com/office/drawing/2014/main" id="{00B7885B-1F69-4552-98EB-EE8FBD5A975A}"/>
                </a:ext>
              </a:extLst>
            </p:cNvPr>
            <p:cNvSpPr>
              <a:spLocks/>
            </p:cNvSpPr>
            <p:nvPr/>
          </p:nvSpPr>
          <p:spPr bwMode="auto">
            <a:xfrm>
              <a:off x="3162301" y="4446588"/>
              <a:ext cx="88900" cy="88900"/>
            </a:xfrm>
            <a:custGeom>
              <a:avLst/>
              <a:gdLst>
                <a:gd name="T0" fmla="*/ 56 w 56"/>
                <a:gd name="T1" fmla="*/ 56 h 56"/>
                <a:gd name="T2" fmla="*/ 0 w 56"/>
                <a:gd name="T3" fmla="*/ 56 h 56"/>
                <a:gd name="T4" fmla="*/ 0 w 56"/>
                <a:gd name="T5" fmla="*/ 41 h 56"/>
                <a:gd name="T6" fmla="*/ 38 w 56"/>
                <a:gd name="T7" fmla="*/ 41 h 56"/>
                <a:gd name="T8" fmla="*/ 38 w 56"/>
                <a:gd name="T9" fmla="*/ 0 h 56"/>
                <a:gd name="T10" fmla="*/ 56 w 56"/>
                <a:gd name="T11" fmla="*/ 0 h 56"/>
                <a:gd name="T12" fmla="*/ 56 w 56"/>
                <a:gd name="T13" fmla="*/ 56 h 56"/>
              </a:gdLst>
              <a:ahLst/>
              <a:cxnLst>
                <a:cxn ang="0">
                  <a:pos x="T0" y="T1"/>
                </a:cxn>
                <a:cxn ang="0">
                  <a:pos x="T2" y="T3"/>
                </a:cxn>
                <a:cxn ang="0">
                  <a:pos x="T4" y="T5"/>
                </a:cxn>
                <a:cxn ang="0">
                  <a:pos x="T6" y="T7"/>
                </a:cxn>
                <a:cxn ang="0">
                  <a:pos x="T8" y="T9"/>
                </a:cxn>
                <a:cxn ang="0">
                  <a:pos x="T10" y="T11"/>
                </a:cxn>
                <a:cxn ang="0">
                  <a:pos x="T12" y="T13"/>
                </a:cxn>
              </a:cxnLst>
              <a:rect l="0" t="0" r="r" b="b"/>
              <a:pathLst>
                <a:path w="56" h="56">
                  <a:moveTo>
                    <a:pt x="56" y="56"/>
                  </a:moveTo>
                  <a:lnTo>
                    <a:pt x="0" y="56"/>
                  </a:lnTo>
                  <a:lnTo>
                    <a:pt x="0" y="41"/>
                  </a:lnTo>
                  <a:lnTo>
                    <a:pt x="38" y="41"/>
                  </a:lnTo>
                  <a:lnTo>
                    <a:pt x="38" y="0"/>
                  </a:lnTo>
                  <a:lnTo>
                    <a:pt x="56" y="0"/>
                  </a:lnTo>
                  <a:lnTo>
                    <a:pt x="56" y="56"/>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sp>
          <p:nvSpPr>
            <p:cNvPr id="37" name="Freeform 177">
              <a:extLst>
                <a:ext uri="{FF2B5EF4-FFF2-40B4-BE49-F238E27FC236}">
                  <a16:creationId xmlns:a16="http://schemas.microsoft.com/office/drawing/2014/main" id="{EB141926-BBE5-4A2B-81CF-BF1FEC73BB0C}"/>
                </a:ext>
              </a:extLst>
            </p:cNvPr>
            <p:cNvSpPr>
              <a:spLocks/>
            </p:cNvSpPr>
            <p:nvPr/>
          </p:nvSpPr>
          <p:spPr bwMode="auto">
            <a:xfrm>
              <a:off x="3162301" y="4710113"/>
              <a:ext cx="88900" cy="84138"/>
            </a:xfrm>
            <a:custGeom>
              <a:avLst/>
              <a:gdLst>
                <a:gd name="T0" fmla="*/ 56 w 56"/>
                <a:gd name="T1" fmla="*/ 53 h 53"/>
                <a:gd name="T2" fmla="*/ 38 w 56"/>
                <a:gd name="T3" fmla="*/ 53 h 53"/>
                <a:gd name="T4" fmla="*/ 38 w 56"/>
                <a:gd name="T5" fmla="*/ 15 h 53"/>
                <a:gd name="T6" fmla="*/ 0 w 56"/>
                <a:gd name="T7" fmla="*/ 15 h 53"/>
                <a:gd name="T8" fmla="*/ 0 w 56"/>
                <a:gd name="T9" fmla="*/ 0 h 53"/>
                <a:gd name="T10" fmla="*/ 56 w 56"/>
                <a:gd name="T11" fmla="*/ 0 h 53"/>
                <a:gd name="T12" fmla="*/ 56 w 56"/>
                <a:gd name="T13" fmla="*/ 53 h 53"/>
              </a:gdLst>
              <a:ahLst/>
              <a:cxnLst>
                <a:cxn ang="0">
                  <a:pos x="T0" y="T1"/>
                </a:cxn>
                <a:cxn ang="0">
                  <a:pos x="T2" y="T3"/>
                </a:cxn>
                <a:cxn ang="0">
                  <a:pos x="T4" y="T5"/>
                </a:cxn>
                <a:cxn ang="0">
                  <a:pos x="T6" y="T7"/>
                </a:cxn>
                <a:cxn ang="0">
                  <a:pos x="T8" y="T9"/>
                </a:cxn>
                <a:cxn ang="0">
                  <a:pos x="T10" y="T11"/>
                </a:cxn>
                <a:cxn ang="0">
                  <a:pos x="T12" y="T13"/>
                </a:cxn>
              </a:cxnLst>
              <a:rect l="0" t="0" r="r" b="b"/>
              <a:pathLst>
                <a:path w="56" h="53">
                  <a:moveTo>
                    <a:pt x="56" y="53"/>
                  </a:moveTo>
                  <a:lnTo>
                    <a:pt x="38" y="53"/>
                  </a:lnTo>
                  <a:lnTo>
                    <a:pt x="38" y="15"/>
                  </a:lnTo>
                  <a:lnTo>
                    <a:pt x="0" y="15"/>
                  </a:lnTo>
                  <a:lnTo>
                    <a:pt x="0" y="0"/>
                  </a:lnTo>
                  <a:lnTo>
                    <a:pt x="56" y="0"/>
                  </a:lnTo>
                  <a:lnTo>
                    <a:pt x="56" y="53"/>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sp>
          <p:nvSpPr>
            <p:cNvPr id="38" name="Oval 178">
              <a:extLst>
                <a:ext uri="{FF2B5EF4-FFF2-40B4-BE49-F238E27FC236}">
                  <a16:creationId xmlns:a16="http://schemas.microsoft.com/office/drawing/2014/main" id="{9D1DC39E-68FA-42D3-BBF3-359381BD4BB2}"/>
                </a:ext>
              </a:extLst>
            </p:cNvPr>
            <p:cNvSpPr>
              <a:spLocks noChangeArrowheads="1"/>
            </p:cNvSpPr>
            <p:nvPr/>
          </p:nvSpPr>
          <p:spPr bwMode="auto">
            <a:xfrm>
              <a:off x="3638551" y="4597401"/>
              <a:ext cx="52388" cy="508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sp>
          <p:nvSpPr>
            <p:cNvPr id="39" name="Freeform 179">
              <a:extLst>
                <a:ext uri="{FF2B5EF4-FFF2-40B4-BE49-F238E27FC236}">
                  <a16:creationId xmlns:a16="http://schemas.microsoft.com/office/drawing/2014/main" id="{A77EC79E-83B9-4647-8FAB-F0CA815BD355}"/>
                </a:ext>
              </a:extLst>
            </p:cNvPr>
            <p:cNvSpPr>
              <a:spLocks noEditPoints="1"/>
            </p:cNvSpPr>
            <p:nvPr/>
          </p:nvSpPr>
          <p:spPr bwMode="auto">
            <a:xfrm>
              <a:off x="3629026" y="4583113"/>
              <a:ext cx="74613" cy="74613"/>
            </a:xfrm>
            <a:custGeom>
              <a:avLst/>
              <a:gdLst>
                <a:gd name="T0" fmla="*/ 11 w 22"/>
                <a:gd name="T1" fmla="*/ 22 h 22"/>
                <a:gd name="T2" fmla="*/ 0 w 22"/>
                <a:gd name="T3" fmla="*/ 11 h 22"/>
                <a:gd name="T4" fmla="*/ 11 w 22"/>
                <a:gd name="T5" fmla="*/ 0 h 22"/>
                <a:gd name="T6" fmla="*/ 22 w 22"/>
                <a:gd name="T7" fmla="*/ 11 h 22"/>
                <a:gd name="T8" fmla="*/ 11 w 22"/>
                <a:gd name="T9" fmla="*/ 22 h 22"/>
                <a:gd name="T10" fmla="*/ 11 w 22"/>
                <a:gd name="T11" fmla="*/ 8 h 22"/>
                <a:gd name="T12" fmla="*/ 7 w 22"/>
                <a:gd name="T13" fmla="*/ 11 h 22"/>
                <a:gd name="T14" fmla="*/ 11 w 22"/>
                <a:gd name="T15" fmla="*/ 15 h 22"/>
                <a:gd name="T16" fmla="*/ 14 w 22"/>
                <a:gd name="T17" fmla="*/ 11 h 22"/>
                <a:gd name="T18" fmla="*/ 11 w 22"/>
                <a:gd name="T19" fmla="*/ 8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22">
                  <a:moveTo>
                    <a:pt x="11" y="22"/>
                  </a:moveTo>
                  <a:cubicBezTo>
                    <a:pt x="5" y="22"/>
                    <a:pt x="0" y="17"/>
                    <a:pt x="0" y="11"/>
                  </a:cubicBezTo>
                  <a:cubicBezTo>
                    <a:pt x="0" y="5"/>
                    <a:pt x="5" y="0"/>
                    <a:pt x="11" y="0"/>
                  </a:cubicBezTo>
                  <a:cubicBezTo>
                    <a:pt x="17" y="0"/>
                    <a:pt x="22" y="5"/>
                    <a:pt x="22" y="11"/>
                  </a:cubicBezTo>
                  <a:cubicBezTo>
                    <a:pt x="22" y="17"/>
                    <a:pt x="17" y="22"/>
                    <a:pt x="11" y="22"/>
                  </a:cubicBezTo>
                  <a:close/>
                  <a:moveTo>
                    <a:pt x="11" y="8"/>
                  </a:moveTo>
                  <a:cubicBezTo>
                    <a:pt x="9" y="8"/>
                    <a:pt x="7" y="9"/>
                    <a:pt x="7" y="11"/>
                  </a:cubicBezTo>
                  <a:cubicBezTo>
                    <a:pt x="7" y="13"/>
                    <a:pt x="9" y="15"/>
                    <a:pt x="11" y="15"/>
                  </a:cubicBezTo>
                  <a:cubicBezTo>
                    <a:pt x="13" y="15"/>
                    <a:pt x="14" y="13"/>
                    <a:pt x="14" y="11"/>
                  </a:cubicBezTo>
                  <a:cubicBezTo>
                    <a:pt x="14" y="9"/>
                    <a:pt x="13" y="8"/>
                    <a:pt x="11" y="8"/>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sp>
          <p:nvSpPr>
            <p:cNvPr id="40" name="Oval 180">
              <a:extLst>
                <a:ext uri="{FF2B5EF4-FFF2-40B4-BE49-F238E27FC236}">
                  <a16:creationId xmlns:a16="http://schemas.microsoft.com/office/drawing/2014/main" id="{A6A7B2AE-4808-4867-B048-A42D3CD018E7}"/>
                </a:ext>
              </a:extLst>
            </p:cNvPr>
            <p:cNvSpPr>
              <a:spLocks noChangeArrowheads="1"/>
            </p:cNvSpPr>
            <p:nvPr/>
          </p:nvSpPr>
          <p:spPr bwMode="auto">
            <a:xfrm>
              <a:off x="3236913" y="4597401"/>
              <a:ext cx="47625" cy="508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sp>
          <p:nvSpPr>
            <p:cNvPr id="42" name="Freeform 181">
              <a:extLst>
                <a:ext uri="{FF2B5EF4-FFF2-40B4-BE49-F238E27FC236}">
                  <a16:creationId xmlns:a16="http://schemas.microsoft.com/office/drawing/2014/main" id="{AC868A3A-9582-4DC0-BE99-AC8554EE7072}"/>
                </a:ext>
              </a:extLst>
            </p:cNvPr>
            <p:cNvSpPr>
              <a:spLocks noEditPoints="1"/>
            </p:cNvSpPr>
            <p:nvPr/>
          </p:nvSpPr>
          <p:spPr bwMode="auto">
            <a:xfrm>
              <a:off x="3222626" y="4583113"/>
              <a:ext cx="76200" cy="74613"/>
            </a:xfrm>
            <a:custGeom>
              <a:avLst/>
              <a:gdLst>
                <a:gd name="T0" fmla="*/ 11 w 22"/>
                <a:gd name="T1" fmla="*/ 22 h 22"/>
                <a:gd name="T2" fmla="*/ 0 w 22"/>
                <a:gd name="T3" fmla="*/ 11 h 22"/>
                <a:gd name="T4" fmla="*/ 11 w 22"/>
                <a:gd name="T5" fmla="*/ 0 h 22"/>
                <a:gd name="T6" fmla="*/ 22 w 22"/>
                <a:gd name="T7" fmla="*/ 11 h 22"/>
                <a:gd name="T8" fmla="*/ 11 w 22"/>
                <a:gd name="T9" fmla="*/ 22 h 22"/>
                <a:gd name="T10" fmla="*/ 11 w 22"/>
                <a:gd name="T11" fmla="*/ 8 h 22"/>
                <a:gd name="T12" fmla="*/ 8 w 22"/>
                <a:gd name="T13" fmla="*/ 11 h 22"/>
                <a:gd name="T14" fmla="*/ 11 w 22"/>
                <a:gd name="T15" fmla="*/ 15 h 22"/>
                <a:gd name="T16" fmla="*/ 15 w 22"/>
                <a:gd name="T17" fmla="*/ 11 h 22"/>
                <a:gd name="T18" fmla="*/ 11 w 22"/>
                <a:gd name="T19" fmla="*/ 8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22">
                  <a:moveTo>
                    <a:pt x="11" y="22"/>
                  </a:moveTo>
                  <a:cubicBezTo>
                    <a:pt x="5" y="22"/>
                    <a:pt x="0" y="17"/>
                    <a:pt x="0" y="11"/>
                  </a:cubicBezTo>
                  <a:cubicBezTo>
                    <a:pt x="0" y="5"/>
                    <a:pt x="5" y="0"/>
                    <a:pt x="11" y="0"/>
                  </a:cubicBezTo>
                  <a:cubicBezTo>
                    <a:pt x="17" y="0"/>
                    <a:pt x="22" y="5"/>
                    <a:pt x="22" y="11"/>
                  </a:cubicBezTo>
                  <a:cubicBezTo>
                    <a:pt x="22" y="17"/>
                    <a:pt x="17" y="22"/>
                    <a:pt x="11" y="22"/>
                  </a:cubicBezTo>
                  <a:close/>
                  <a:moveTo>
                    <a:pt x="11" y="8"/>
                  </a:moveTo>
                  <a:cubicBezTo>
                    <a:pt x="9" y="8"/>
                    <a:pt x="8" y="9"/>
                    <a:pt x="8" y="11"/>
                  </a:cubicBezTo>
                  <a:cubicBezTo>
                    <a:pt x="8" y="13"/>
                    <a:pt x="9" y="15"/>
                    <a:pt x="11" y="15"/>
                  </a:cubicBezTo>
                  <a:cubicBezTo>
                    <a:pt x="13" y="15"/>
                    <a:pt x="15" y="13"/>
                    <a:pt x="15" y="11"/>
                  </a:cubicBezTo>
                  <a:cubicBezTo>
                    <a:pt x="15" y="9"/>
                    <a:pt x="13" y="8"/>
                    <a:pt x="11" y="8"/>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grpSp>
      <p:sp>
        <p:nvSpPr>
          <p:cNvPr id="43" name="Rectangle 42">
            <a:extLst>
              <a:ext uri="{FF2B5EF4-FFF2-40B4-BE49-F238E27FC236}">
                <a16:creationId xmlns:a16="http://schemas.microsoft.com/office/drawing/2014/main" id="{C385048C-76C6-4137-9378-7820547AD4C9}"/>
              </a:ext>
            </a:extLst>
          </p:cNvPr>
          <p:cNvSpPr/>
          <p:nvPr/>
        </p:nvSpPr>
        <p:spPr>
          <a:xfrm>
            <a:off x="8534750" y="5185922"/>
            <a:ext cx="4262392" cy="453907"/>
          </a:xfrm>
          <a:prstGeom prst="rect">
            <a:avLst/>
          </a:prstGeom>
          <a:noFill/>
        </p:spPr>
        <p:txBody>
          <a:bodyPr wrap="square">
            <a:spAutoFit/>
          </a:bodyPr>
          <a:lstStyle/>
          <a:p>
            <a:pPr algn="l" rtl="0">
              <a:lnSpc>
                <a:spcPts val="3000"/>
              </a:lnSpc>
            </a:pPr>
            <a:r>
              <a:rPr lang="en-US" sz="1900" b="1" spc="-110" dirty="0">
                <a:solidFill>
                  <a:schemeClr val="bg2"/>
                </a:solidFill>
              </a:rPr>
              <a:t>NIS 561 million  - Equity</a:t>
            </a:r>
          </a:p>
        </p:txBody>
      </p:sp>
      <p:sp>
        <p:nvSpPr>
          <p:cNvPr id="44" name="Rectangle 43">
            <a:extLst>
              <a:ext uri="{FF2B5EF4-FFF2-40B4-BE49-F238E27FC236}">
                <a16:creationId xmlns:a16="http://schemas.microsoft.com/office/drawing/2014/main" id="{DC21565F-10E0-4A6B-8C34-FEEC877FA8F4}"/>
              </a:ext>
            </a:extLst>
          </p:cNvPr>
          <p:cNvSpPr/>
          <p:nvPr/>
        </p:nvSpPr>
        <p:spPr>
          <a:xfrm>
            <a:off x="8534750" y="6090797"/>
            <a:ext cx="3282113" cy="450573"/>
          </a:xfrm>
          <a:prstGeom prst="rect">
            <a:avLst/>
          </a:prstGeom>
          <a:noFill/>
        </p:spPr>
        <p:txBody>
          <a:bodyPr wrap="square">
            <a:spAutoFit/>
          </a:bodyPr>
          <a:lstStyle/>
          <a:p>
            <a:pPr algn="l" rtl="0">
              <a:lnSpc>
                <a:spcPts val="3000"/>
              </a:lnSpc>
            </a:pPr>
            <a:r>
              <a:rPr lang="en-US" sz="1900" b="1" spc="-110" dirty="0">
                <a:solidFill>
                  <a:schemeClr val="bg2"/>
                </a:solidFill>
              </a:rPr>
              <a:t>450 employees</a:t>
            </a:r>
          </a:p>
        </p:txBody>
      </p:sp>
      <p:grpSp>
        <p:nvGrpSpPr>
          <p:cNvPr id="45" name="Group 44">
            <a:extLst>
              <a:ext uri="{FF2B5EF4-FFF2-40B4-BE49-F238E27FC236}">
                <a16:creationId xmlns:a16="http://schemas.microsoft.com/office/drawing/2014/main" id="{879E53A5-6B6F-459E-8409-F1E974465542}"/>
              </a:ext>
            </a:extLst>
          </p:cNvPr>
          <p:cNvGrpSpPr/>
          <p:nvPr/>
        </p:nvGrpSpPr>
        <p:grpSpPr>
          <a:xfrm>
            <a:off x="8016072" y="4405659"/>
            <a:ext cx="262635" cy="395747"/>
            <a:chOff x="7103701" y="5905438"/>
            <a:chExt cx="352743" cy="604200"/>
          </a:xfrm>
        </p:grpSpPr>
        <p:grpSp>
          <p:nvGrpSpPr>
            <p:cNvPr id="46" name="Group 45">
              <a:extLst>
                <a:ext uri="{FF2B5EF4-FFF2-40B4-BE49-F238E27FC236}">
                  <a16:creationId xmlns:a16="http://schemas.microsoft.com/office/drawing/2014/main" id="{B77AF4BC-6F7F-43CA-80DF-E29FC8B84855}"/>
                </a:ext>
              </a:extLst>
            </p:cNvPr>
            <p:cNvGrpSpPr/>
            <p:nvPr/>
          </p:nvGrpSpPr>
          <p:grpSpPr>
            <a:xfrm>
              <a:off x="7103701" y="5905438"/>
              <a:ext cx="352743" cy="604200"/>
              <a:chOff x="2366963" y="1176338"/>
              <a:chExt cx="320675" cy="549275"/>
            </a:xfrm>
          </p:grpSpPr>
          <p:sp>
            <p:nvSpPr>
              <p:cNvPr id="50" name="Freeform 212">
                <a:extLst>
                  <a:ext uri="{FF2B5EF4-FFF2-40B4-BE49-F238E27FC236}">
                    <a16:creationId xmlns:a16="http://schemas.microsoft.com/office/drawing/2014/main" id="{16865736-D431-454E-91C4-1A9E79AC7BD9}"/>
                  </a:ext>
                </a:extLst>
              </p:cNvPr>
              <p:cNvSpPr>
                <a:spLocks/>
              </p:cNvSpPr>
              <p:nvPr/>
            </p:nvSpPr>
            <p:spPr bwMode="auto">
              <a:xfrm>
                <a:off x="2366963" y="1176338"/>
                <a:ext cx="320675" cy="549275"/>
              </a:xfrm>
              <a:custGeom>
                <a:avLst/>
                <a:gdLst>
                  <a:gd name="T0" fmla="*/ 101 w 101"/>
                  <a:gd name="T1" fmla="*/ 14 h 173"/>
                  <a:gd name="T2" fmla="*/ 86 w 101"/>
                  <a:gd name="T3" fmla="*/ 0 h 173"/>
                  <a:gd name="T4" fmla="*/ 14 w 101"/>
                  <a:gd name="T5" fmla="*/ 0 h 173"/>
                  <a:gd name="T6" fmla="*/ 0 w 101"/>
                  <a:gd name="T7" fmla="*/ 14 h 173"/>
                  <a:gd name="T8" fmla="*/ 0 w 101"/>
                  <a:gd name="T9" fmla="*/ 159 h 173"/>
                  <a:gd name="T10" fmla="*/ 14 w 101"/>
                  <a:gd name="T11" fmla="*/ 173 h 173"/>
                  <a:gd name="T12" fmla="*/ 86 w 101"/>
                  <a:gd name="T13" fmla="*/ 173 h 173"/>
                  <a:gd name="T14" fmla="*/ 101 w 101"/>
                  <a:gd name="T15" fmla="*/ 159 h 173"/>
                  <a:gd name="T16" fmla="*/ 101 w 101"/>
                  <a:gd name="T17" fmla="*/ 14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 h="173">
                    <a:moveTo>
                      <a:pt x="101" y="14"/>
                    </a:moveTo>
                    <a:cubicBezTo>
                      <a:pt x="101" y="6"/>
                      <a:pt x="94" y="0"/>
                      <a:pt x="86" y="0"/>
                    </a:cubicBezTo>
                    <a:cubicBezTo>
                      <a:pt x="14" y="0"/>
                      <a:pt x="14" y="0"/>
                      <a:pt x="14" y="0"/>
                    </a:cubicBezTo>
                    <a:cubicBezTo>
                      <a:pt x="6" y="0"/>
                      <a:pt x="0" y="6"/>
                      <a:pt x="0" y="14"/>
                    </a:cubicBezTo>
                    <a:cubicBezTo>
                      <a:pt x="0" y="159"/>
                      <a:pt x="0" y="159"/>
                      <a:pt x="0" y="159"/>
                    </a:cubicBezTo>
                    <a:cubicBezTo>
                      <a:pt x="0" y="167"/>
                      <a:pt x="6" y="173"/>
                      <a:pt x="14" y="173"/>
                    </a:cubicBezTo>
                    <a:cubicBezTo>
                      <a:pt x="86" y="173"/>
                      <a:pt x="86" y="173"/>
                      <a:pt x="86" y="173"/>
                    </a:cubicBezTo>
                    <a:cubicBezTo>
                      <a:pt x="94" y="173"/>
                      <a:pt x="101" y="167"/>
                      <a:pt x="101" y="159"/>
                    </a:cubicBezTo>
                    <a:lnTo>
                      <a:pt x="101" y="14"/>
                    </a:lnTo>
                    <a:close/>
                  </a:path>
                </a:pathLst>
              </a:custGeom>
              <a:solidFill>
                <a:srgbClr val="2B4B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sp>
            <p:nvSpPr>
              <p:cNvPr id="51" name="Rectangle 213">
                <a:extLst>
                  <a:ext uri="{FF2B5EF4-FFF2-40B4-BE49-F238E27FC236}">
                    <a16:creationId xmlns:a16="http://schemas.microsoft.com/office/drawing/2014/main" id="{E2903B91-1032-4D09-8E0D-96DE28B03164}"/>
                  </a:ext>
                </a:extLst>
              </p:cNvPr>
              <p:cNvSpPr>
                <a:spLocks noChangeArrowheads="1"/>
              </p:cNvSpPr>
              <p:nvPr/>
            </p:nvSpPr>
            <p:spPr bwMode="auto">
              <a:xfrm>
                <a:off x="2481263" y="1211263"/>
                <a:ext cx="92075" cy="22225"/>
              </a:xfrm>
              <a:prstGeom prst="rect">
                <a:avLst/>
              </a:prstGeom>
              <a:solidFill>
                <a:srgbClr val="2323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sp>
            <p:nvSpPr>
              <p:cNvPr id="52" name="Rectangle 214">
                <a:extLst>
                  <a:ext uri="{FF2B5EF4-FFF2-40B4-BE49-F238E27FC236}">
                    <a16:creationId xmlns:a16="http://schemas.microsoft.com/office/drawing/2014/main" id="{F15B3F05-6006-4CB9-A4B3-115907ED7F56}"/>
                  </a:ext>
                </a:extLst>
              </p:cNvPr>
              <p:cNvSpPr>
                <a:spLocks noChangeArrowheads="1"/>
              </p:cNvSpPr>
              <p:nvPr/>
            </p:nvSpPr>
            <p:spPr bwMode="auto">
              <a:xfrm>
                <a:off x="2398713" y="1268413"/>
                <a:ext cx="254000" cy="3651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sp>
            <p:nvSpPr>
              <p:cNvPr id="53" name="Freeform 215">
                <a:extLst>
                  <a:ext uri="{FF2B5EF4-FFF2-40B4-BE49-F238E27FC236}">
                    <a16:creationId xmlns:a16="http://schemas.microsoft.com/office/drawing/2014/main" id="{F9A68FB0-8CE1-4994-985E-F027469E52CD}"/>
                  </a:ext>
                </a:extLst>
              </p:cNvPr>
              <p:cNvSpPr>
                <a:spLocks noEditPoints="1"/>
              </p:cNvSpPr>
              <p:nvPr/>
            </p:nvSpPr>
            <p:spPr bwMode="auto">
              <a:xfrm>
                <a:off x="2389188" y="1255713"/>
                <a:ext cx="273050" cy="390525"/>
              </a:xfrm>
              <a:custGeom>
                <a:avLst/>
                <a:gdLst>
                  <a:gd name="T0" fmla="*/ 172 w 172"/>
                  <a:gd name="T1" fmla="*/ 246 h 246"/>
                  <a:gd name="T2" fmla="*/ 0 w 172"/>
                  <a:gd name="T3" fmla="*/ 246 h 246"/>
                  <a:gd name="T4" fmla="*/ 0 w 172"/>
                  <a:gd name="T5" fmla="*/ 0 h 246"/>
                  <a:gd name="T6" fmla="*/ 172 w 172"/>
                  <a:gd name="T7" fmla="*/ 0 h 246"/>
                  <a:gd name="T8" fmla="*/ 172 w 172"/>
                  <a:gd name="T9" fmla="*/ 246 h 246"/>
                  <a:gd name="T10" fmla="*/ 14 w 172"/>
                  <a:gd name="T11" fmla="*/ 232 h 246"/>
                  <a:gd name="T12" fmla="*/ 158 w 172"/>
                  <a:gd name="T13" fmla="*/ 232 h 246"/>
                  <a:gd name="T14" fmla="*/ 158 w 172"/>
                  <a:gd name="T15" fmla="*/ 14 h 246"/>
                  <a:gd name="T16" fmla="*/ 14 w 172"/>
                  <a:gd name="T17" fmla="*/ 14 h 246"/>
                  <a:gd name="T18" fmla="*/ 14 w 172"/>
                  <a:gd name="T19" fmla="*/ 232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2" h="246">
                    <a:moveTo>
                      <a:pt x="172" y="246"/>
                    </a:moveTo>
                    <a:lnTo>
                      <a:pt x="0" y="246"/>
                    </a:lnTo>
                    <a:lnTo>
                      <a:pt x="0" y="0"/>
                    </a:lnTo>
                    <a:lnTo>
                      <a:pt x="172" y="0"/>
                    </a:lnTo>
                    <a:lnTo>
                      <a:pt x="172" y="246"/>
                    </a:lnTo>
                    <a:close/>
                    <a:moveTo>
                      <a:pt x="14" y="232"/>
                    </a:moveTo>
                    <a:lnTo>
                      <a:pt x="158" y="232"/>
                    </a:lnTo>
                    <a:lnTo>
                      <a:pt x="158" y="14"/>
                    </a:lnTo>
                    <a:lnTo>
                      <a:pt x="14" y="14"/>
                    </a:lnTo>
                    <a:lnTo>
                      <a:pt x="14" y="232"/>
                    </a:lnTo>
                    <a:close/>
                  </a:path>
                </a:pathLst>
              </a:custGeom>
              <a:solidFill>
                <a:srgbClr val="2323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sp>
            <p:nvSpPr>
              <p:cNvPr id="54" name="Oval 216">
                <a:extLst>
                  <a:ext uri="{FF2B5EF4-FFF2-40B4-BE49-F238E27FC236}">
                    <a16:creationId xmlns:a16="http://schemas.microsoft.com/office/drawing/2014/main" id="{25706978-7513-44C1-AC57-D44CF6900CBE}"/>
                  </a:ext>
                </a:extLst>
              </p:cNvPr>
              <p:cNvSpPr>
                <a:spLocks noChangeArrowheads="1"/>
              </p:cNvSpPr>
              <p:nvPr/>
            </p:nvSpPr>
            <p:spPr bwMode="auto">
              <a:xfrm>
                <a:off x="2509838" y="1668463"/>
                <a:ext cx="34925" cy="34925"/>
              </a:xfrm>
              <a:prstGeom prst="ellipse">
                <a:avLst/>
              </a:prstGeom>
              <a:solidFill>
                <a:srgbClr val="2323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grpSp>
        <p:sp>
          <p:nvSpPr>
            <p:cNvPr id="47" name="Rectangle 311">
              <a:extLst>
                <a:ext uri="{FF2B5EF4-FFF2-40B4-BE49-F238E27FC236}">
                  <a16:creationId xmlns:a16="http://schemas.microsoft.com/office/drawing/2014/main" id="{CED25D27-8300-42BC-A81F-6FE9E476543B}"/>
                </a:ext>
              </a:extLst>
            </p:cNvPr>
            <p:cNvSpPr>
              <a:spLocks noChangeArrowheads="1"/>
            </p:cNvSpPr>
            <p:nvPr/>
          </p:nvSpPr>
          <p:spPr bwMode="auto">
            <a:xfrm>
              <a:off x="7191809" y="6257065"/>
              <a:ext cx="171956" cy="72933"/>
            </a:xfrm>
            <a:prstGeom prst="rect">
              <a:avLst/>
            </a:prstGeom>
            <a:solidFill>
              <a:srgbClr val="4C575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sp>
          <p:nvSpPr>
            <p:cNvPr id="48" name="Rectangle 311">
              <a:extLst>
                <a:ext uri="{FF2B5EF4-FFF2-40B4-BE49-F238E27FC236}">
                  <a16:creationId xmlns:a16="http://schemas.microsoft.com/office/drawing/2014/main" id="{FFC1617F-1069-453C-BE72-2DCDD7A60734}"/>
                </a:ext>
              </a:extLst>
            </p:cNvPr>
            <p:cNvSpPr>
              <a:spLocks noChangeArrowheads="1"/>
            </p:cNvSpPr>
            <p:nvPr/>
          </p:nvSpPr>
          <p:spPr bwMode="auto">
            <a:xfrm>
              <a:off x="7190309" y="6157548"/>
              <a:ext cx="171956" cy="72933"/>
            </a:xfrm>
            <a:prstGeom prst="rect">
              <a:avLst/>
            </a:prstGeom>
            <a:solidFill>
              <a:srgbClr val="4C575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sp>
          <p:nvSpPr>
            <p:cNvPr id="49" name="Rectangle 311">
              <a:extLst>
                <a:ext uri="{FF2B5EF4-FFF2-40B4-BE49-F238E27FC236}">
                  <a16:creationId xmlns:a16="http://schemas.microsoft.com/office/drawing/2014/main" id="{0549F0A5-5A14-4378-9D21-10734342B45B}"/>
                </a:ext>
              </a:extLst>
            </p:cNvPr>
            <p:cNvSpPr>
              <a:spLocks noChangeArrowheads="1"/>
            </p:cNvSpPr>
            <p:nvPr/>
          </p:nvSpPr>
          <p:spPr bwMode="auto">
            <a:xfrm>
              <a:off x="7190310" y="6058030"/>
              <a:ext cx="171956" cy="72933"/>
            </a:xfrm>
            <a:prstGeom prst="rect">
              <a:avLst/>
            </a:prstGeom>
            <a:solidFill>
              <a:srgbClr val="4C575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grpSp>
      <p:grpSp>
        <p:nvGrpSpPr>
          <p:cNvPr id="55" name="Group 54">
            <a:extLst>
              <a:ext uri="{FF2B5EF4-FFF2-40B4-BE49-F238E27FC236}">
                <a16:creationId xmlns:a16="http://schemas.microsoft.com/office/drawing/2014/main" id="{D05B1498-A009-47EA-9911-3F23C9451E83}"/>
              </a:ext>
            </a:extLst>
          </p:cNvPr>
          <p:cNvGrpSpPr/>
          <p:nvPr/>
        </p:nvGrpSpPr>
        <p:grpSpPr>
          <a:xfrm>
            <a:off x="7935569" y="5316905"/>
            <a:ext cx="323691" cy="236355"/>
            <a:chOff x="4611688" y="6200775"/>
            <a:chExt cx="574675" cy="390525"/>
          </a:xfrm>
          <a:solidFill>
            <a:sysClr val="window" lastClr="FFFFFF"/>
          </a:solidFill>
        </p:grpSpPr>
        <p:sp>
          <p:nvSpPr>
            <p:cNvPr id="56" name="Freeform 103">
              <a:extLst>
                <a:ext uri="{FF2B5EF4-FFF2-40B4-BE49-F238E27FC236}">
                  <a16:creationId xmlns:a16="http://schemas.microsoft.com/office/drawing/2014/main" id="{8F17D085-75F8-4F4E-9E3A-BDA80ED19FC0}"/>
                </a:ext>
              </a:extLst>
            </p:cNvPr>
            <p:cNvSpPr>
              <a:spLocks/>
            </p:cNvSpPr>
            <p:nvPr/>
          </p:nvSpPr>
          <p:spPr bwMode="auto">
            <a:xfrm>
              <a:off x="4805363" y="6213475"/>
              <a:ext cx="184150" cy="314325"/>
            </a:xfrm>
            <a:custGeom>
              <a:avLst/>
              <a:gdLst>
                <a:gd name="T0" fmla="*/ 0 w 58"/>
                <a:gd name="T1" fmla="*/ 0 h 99"/>
                <a:gd name="T2" fmla="*/ 0 w 58"/>
                <a:gd name="T3" fmla="*/ 58 h 99"/>
                <a:gd name="T4" fmla="*/ 41 w 58"/>
                <a:gd name="T5" fmla="*/ 99 h 99"/>
                <a:gd name="T6" fmla="*/ 58 w 58"/>
                <a:gd name="T7" fmla="*/ 58 h 99"/>
                <a:gd name="T8" fmla="*/ 0 w 58"/>
                <a:gd name="T9" fmla="*/ 0 h 99"/>
              </a:gdLst>
              <a:ahLst/>
              <a:cxnLst>
                <a:cxn ang="0">
                  <a:pos x="T0" y="T1"/>
                </a:cxn>
                <a:cxn ang="0">
                  <a:pos x="T2" y="T3"/>
                </a:cxn>
                <a:cxn ang="0">
                  <a:pos x="T4" y="T5"/>
                </a:cxn>
                <a:cxn ang="0">
                  <a:pos x="T6" y="T7"/>
                </a:cxn>
                <a:cxn ang="0">
                  <a:pos x="T8" y="T9"/>
                </a:cxn>
              </a:cxnLst>
              <a:rect l="0" t="0" r="r" b="b"/>
              <a:pathLst>
                <a:path w="58" h="99">
                  <a:moveTo>
                    <a:pt x="0" y="0"/>
                  </a:moveTo>
                  <a:cubicBezTo>
                    <a:pt x="0" y="58"/>
                    <a:pt x="0" y="58"/>
                    <a:pt x="0" y="58"/>
                  </a:cubicBezTo>
                  <a:cubicBezTo>
                    <a:pt x="41" y="99"/>
                    <a:pt x="41" y="99"/>
                    <a:pt x="41" y="99"/>
                  </a:cubicBezTo>
                  <a:cubicBezTo>
                    <a:pt x="52" y="88"/>
                    <a:pt x="58" y="74"/>
                    <a:pt x="58" y="58"/>
                  </a:cubicBezTo>
                  <a:cubicBezTo>
                    <a:pt x="58" y="26"/>
                    <a:pt x="32" y="0"/>
                    <a:pt x="0" y="0"/>
                  </a:cubicBezTo>
                  <a:close/>
                </a:path>
              </a:pathLst>
            </a:custGeom>
            <a:solidFill>
              <a:srgbClr val="2B4B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sp>
          <p:nvSpPr>
            <p:cNvPr id="57" name="Freeform 104">
              <a:extLst>
                <a:ext uri="{FF2B5EF4-FFF2-40B4-BE49-F238E27FC236}">
                  <a16:creationId xmlns:a16="http://schemas.microsoft.com/office/drawing/2014/main" id="{8C361FBD-3EB3-4BF3-AD3A-740FACF35748}"/>
                </a:ext>
              </a:extLst>
            </p:cNvPr>
            <p:cNvSpPr>
              <a:spLocks noEditPoints="1"/>
            </p:cNvSpPr>
            <p:nvPr/>
          </p:nvSpPr>
          <p:spPr bwMode="auto">
            <a:xfrm>
              <a:off x="4611688" y="6200775"/>
              <a:ext cx="390525" cy="390525"/>
            </a:xfrm>
            <a:custGeom>
              <a:avLst/>
              <a:gdLst>
                <a:gd name="T0" fmla="*/ 61 w 123"/>
                <a:gd name="T1" fmla="*/ 0 h 123"/>
                <a:gd name="T2" fmla="*/ 0 w 123"/>
                <a:gd name="T3" fmla="*/ 62 h 123"/>
                <a:gd name="T4" fmla="*/ 61 w 123"/>
                <a:gd name="T5" fmla="*/ 123 h 123"/>
                <a:gd name="T6" fmla="*/ 123 w 123"/>
                <a:gd name="T7" fmla="*/ 62 h 123"/>
                <a:gd name="T8" fmla="*/ 61 w 123"/>
                <a:gd name="T9" fmla="*/ 0 h 123"/>
                <a:gd name="T10" fmla="*/ 116 w 123"/>
                <a:gd name="T11" fmla="*/ 62 h 123"/>
                <a:gd name="T12" fmla="*/ 102 w 123"/>
                <a:gd name="T13" fmla="*/ 97 h 123"/>
                <a:gd name="T14" fmla="*/ 65 w 123"/>
                <a:gd name="T15" fmla="*/ 60 h 123"/>
                <a:gd name="T16" fmla="*/ 65 w 123"/>
                <a:gd name="T17" fmla="*/ 8 h 123"/>
                <a:gd name="T18" fmla="*/ 116 w 123"/>
                <a:gd name="T19" fmla="*/ 62 h 123"/>
                <a:gd name="T20" fmla="*/ 58 w 123"/>
                <a:gd name="T21" fmla="*/ 15 h 123"/>
                <a:gd name="T22" fmla="*/ 34 w 123"/>
                <a:gd name="T23" fmla="*/ 15 h 123"/>
                <a:gd name="T24" fmla="*/ 58 w 123"/>
                <a:gd name="T25" fmla="*/ 8 h 123"/>
                <a:gd name="T26" fmla="*/ 58 w 123"/>
                <a:gd name="T27" fmla="*/ 15 h 123"/>
                <a:gd name="T28" fmla="*/ 58 w 123"/>
                <a:gd name="T29" fmla="*/ 44 h 123"/>
                <a:gd name="T30" fmla="*/ 10 w 123"/>
                <a:gd name="T31" fmla="*/ 44 h 123"/>
                <a:gd name="T32" fmla="*/ 13 w 123"/>
                <a:gd name="T33" fmla="*/ 36 h 123"/>
                <a:gd name="T34" fmla="*/ 58 w 123"/>
                <a:gd name="T35" fmla="*/ 36 h 123"/>
                <a:gd name="T36" fmla="*/ 58 w 123"/>
                <a:gd name="T37" fmla="*/ 44 h 123"/>
                <a:gd name="T38" fmla="*/ 58 w 123"/>
                <a:gd name="T39" fmla="*/ 51 h 123"/>
                <a:gd name="T40" fmla="*/ 58 w 123"/>
                <a:gd name="T41" fmla="*/ 58 h 123"/>
                <a:gd name="T42" fmla="*/ 7 w 123"/>
                <a:gd name="T43" fmla="*/ 58 h 123"/>
                <a:gd name="T44" fmla="*/ 8 w 123"/>
                <a:gd name="T45" fmla="*/ 51 h 123"/>
                <a:gd name="T46" fmla="*/ 58 w 123"/>
                <a:gd name="T47" fmla="*/ 51 h 123"/>
                <a:gd name="T48" fmla="*/ 24 w 123"/>
                <a:gd name="T49" fmla="*/ 22 h 123"/>
                <a:gd name="T50" fmla="*/ 58 w 123"/>
                <a:gd name="T51" fmla="*/ 22 h 123"/>
                <a:gd name="T52" fmla="*/ 58 w 123"/>
                <a:gd name="T53" fmla="*/ 29 h 123"/>
                <a:gd name="T54" fmla="*/ 18 w 123"/>
                <a:gd name="T55" fmla="*/ 29 h 123"/>
                <a:gd name="T56" fmla="*/ 24 w 123"/>
                <a:gd name="T57" fmla="*/ 22 h 123"/>
                <a:gd name="T58" fmla="*/ 7 w 123"/>
                <a:gd name="T59" fmla="*/ 65 h 123"/>
                <a:gd name="T60" fmla="*/ 60 w 123"/>
                <a:gd name="T61" fmla="*/ 65 h 123"/>
                <a:gd name="T62" fmla="*/ 97 w 123"/>
                <a:gd name="T63" fmla="*/ 103 h 123"/>
                <a:gd name="T64" fmla="*/ 61 w 123"/>
                <a:gd name="T65" fmla="*/ 116 h 123"/>
                <a:gd name="T66" fmla="*/ 7 w 123"/>
                <a:gd name="T67" fmla="*/ 65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3" h="123">
                  <a:moveTo>
                    <a:pt x="61" y="0"/>
                  </a:moveTo>
                  <a:cubicBezTo>
                    <a:pt x="27" y="0"/>
                    <a:pt x="0" y="28"/>
                    <a:pt x="0" y="62"/>
                  </a:cubicBezTo>
                  <a:cubicBezTo>
                    <a:pt x="0" y="96"/>
                    <a:pt x="27" y="123"/>
                    <a:pt x="61" y="123"/>
                  </a:cubicBezTo>
                  <a:cubicBezTo>
                    <a:pt x="95" y="123"/>
                    <a:pt x="123" y="96"/>
                    <a:pt x="123" y="62"/>
                  </a:cubicBezTo>
                  <a:cubicBezTo>
                    <a:pt x="123" y="28"/>
                    <a:pt x="95" y="0"/>
                    <a:pt x="61" y="0"/>
                  </a:cubicBezTo>
                  <a:close/>
                  <a:moveTo>
                    <a:pt x="116" y="62"/>
                  </a:moveTo>
                  <a:cubicBezTo>
                    <a:pt x="116" y="75"/>
                    <a:pt x="110" y="88"/>
                    <a:pt x="102" y="97"/>
                  </a:cubicBezTo>
                  <a:cubicBezTo>
                    <a:pt x="65" y="60"/>
                    <a:pt x="65" y="60"/>
                    <a:pt x="65" y="60"/>
                  </a:cubicBezTo>
                  <a:cubicBezTo>
                    <a:pt x="65" y="8"/>
                    <a:pt x="65" y="8"/>
                    <a:pt x="65" y="8"/>
                  </a:cubicBezTo>
                  <a:cubicBezTo>
                    <a:pt x="93" y="10"/>
                    <a:pt x="116" y="33"/>
                    <a:pt x="116" y="62"/>
                  </a:cubicBezTo>
                  <a:close/>
                  <a:moveTo>
                    <a:pt x="58" y="15"/>
                  </a:moveTo>
                  <a:cubicBezTo>
                    <a:pt x="34" y="15"/>
                    <a:pt x="34" y="15"/>
                    <a:pt x="34" y="15"/>
                  </a:cubicBezTo>
                  <a:cubicBezTo>
                    <a:pt x="41" y="11"/>
                    <a:pt x="49" y="8"/>
                    <a:pt x="58" y="8"/>
                  </a:cubicBezTo>
                  <a:lnTo>
                    <a:pt x="58" y="15"/>
                  </a:lnTo>
                  <a:close/>
                  <a:moveTo>
                    <a:pt x="58" y="44"/>
                  </a:moveTo>
                  <a:cubicBezTo>
                    <a:pt x="10" y="44"/>
                    <a:pt x="10" y="44"/>
                    <a:pt x="10" y="44"/>
                  </a:cubicBezTo>
                  <a:cubicBezTo>
                    <a:pt x="11" y="41"/>
                    <a:pt x="12" y="39"/>
                    <a:pt x="13" y="36"/>
                  </a:cubicBezTo>
                  <a:cubicBezTo>
                    <a:pt x="58" y="36"/>
                    <a:pt x="58" y="36"/>
                    <a:pt x="58" y="36"/>
                  </a:cubicBezTo>
                  <a:lnTo>
                    <a:pt x="58" y="44"/>
                  </a:lnTo>
                  <a:close/>
                  <a:moveTo>
                    <a:pt x="58" y="51"/>
                  </a:moveTo>
                  <a:cubicBezTo>
                    <a:pt x="58" y="58"/>
                    <a:pt x="58" y="58"/>
                    <a:pt x="58" y="58"/>
                  </a:cubicBezTo>
                  <a:cubicBezTo>
                    <a:pt x="7" y="58"/>
                    <a:pt x="7" y="58"/>
                    <a:pt x="7" y="58"/>
                  </a:cubicBezTo>
                  <a:cubicBezTo>
                    <a:pt x="7" y="56"/>
                    <a:pt x="8" y="53"/>
                    <a:pt x="8" y="51"/>
                  </a:cubicBezTo>
                  <a:lnTo>
                    <a:pt x="58" y="51"/>
                  </a:lnTo>
                  <a:close/>
                  <a:moveTo>
                    <a:pt x="24" y="22"/>
                  </a:moveTo>
                  <a:cubicBezTo>
                    <a:pt x="58" y="22"/>
                    <a:pt x="58" y="22"/>
                    <a:pt x="58" y="22"/>
                  </a:cubicBezTo>
                  <a:cubicBezTo>
                    <a:pt x="58" y="29"/>
                    <a:pt x="58" y="29"/>
                    <a:pt x="58" y="29"/>
                  </a:cubicBezTo>
                  <a:cubicBezTo>
                    <a:pt x="18" y="29"/>
                    <a:pt x="18" y="29"/>
                    <a:pt x="18" y="29"/>
                  </a:cubicBezTo>
                  <a:cubicBezTo>
                    <a:pt x="20" y="27"/>
                    <a:pt x="22" y="24"/>
                    <a:pt x="24" y="22"/>
                  </a:cubicBezTo>
                  <a:close/>
                  <a:moveTo>
                    <a:pt x="7" y="65"/>
                  </a:moveTo>
                  <a:cubicBezTo>
                    <a:pt x="60" y="65"/>
                    <a:pt x="60" y="65"/>
                    <a:pt x="60" y="65"/>
                  </a:cubicBezTo>
                  <a:cubicBezTo>
                    <a:pt x="97" y="103"/>
                    <a:pt x="97" y="103"/>
                    <a:pt x="97" y="103"/>
                  </a:cubicBezTo>
                  <a:cubicBezTo>
                    <a:pt x="87" y="111"/>
                    <a:pt x="75" y="116"/>
                    <a:pt x="61" y="116"/>
                  </a:cubicBezTo>
                  <a:cubicBezTo>
                    <a:pt x="33" y="116"/>
                    <a:pt x="9" y="94"/>
                    <a:pt x="7" y="65"/>
                  </a:cubicBez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sp>
          <p:nvSpPr>
            <p:cNvPr id="58" name="Freeform 105">
              <a:extLst>
                <a:ext uri="{FF2B5EF4-FFF2-40B4-BE49-F238E27FC236}">
                  <a16:creationId xmlns:a16="http://schemas.microsoft.com/office/drawing/2014/main" id="{B44EC2C4-7BD6-462F-9687-92F94A39599C}"/>
                </a:ext>
              </a:extLst>
            </p:cNvPr>
            <p:cNvSpPr>
              <a:spLocks noEditPoints="1"/>
            </p:cNvSpPr>
            <p:nvPr/>
          </p:nvSpPr>
          <p:spPr bwMode="auto">
            <a:xfrm>
              <a:off x="5024438" y="6200775"/>
              <a:ext cx="69850" cy="69850"/>
            </a:xfrm>
            <a:custGeom>
              <a:avLst/>
              <a:gdLst>
                <a:gd name="T0" fmla="*/ 44 w 44"/>
                <a:gd name="T1" fmla="*/ 44 h 44"/>
                <a:gd name="T2" fmla="*/ 0 w 44"/>
                <a:gd name="T3" fmla="*/ 44 h 44"/>
                <a:gd name="T4" fmla="*/ 0 w 44"/>
                <a:gd name="T5" fmla="*/ 0 h 44"/>
                <a:gd name="T6" fmla="*/ 44 w 44"/>
                <a:gd name="T7" fmla="*/ 0 h 44"/>
                <a:gd name="T8" fmla="*/ 44 w 44"/>
                <a:gd name="T9" fmla="*/ 44 h 44"/>
                <a:gd name="T10" fmla="*/ 14 w 44"/>
                <a:gd name="T11" fmla="*/ 30 h 44"/>
                <a:gd name="T12" fmla="*/ 28 w 44"/>
                <a:gd name="T13" fmla="*/ 30 h 44"/>
                <a:gd name="T14" fmla="*/ 28 w 44"/>
                <a:gd name="T15" fmla="*/ 16 h 44"/>
                <a:gd name="T16" fmla="*/ 14 w 44"/>
                <a:gd name="T17" fmla="*/ 16 h 44"/>
                <a:gd name="T18" fmla="*/ 14 w 44"/>
                <a:gd name="T19" fmla="*/ 3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44">
                  <a:moveTo>
                    <a:pt x="44" y="44"/>
                  </a:moveTo>
                  <a:lnTo>
                    <a:pt x="0" y="44"/>
                  </a:lnTo>
                  <a:lnTo>
                    <a:pt x="0" y="0"/>
                  </a:lnTo>
                  <a:lnTo>
                    <a:pt x="44" y="0"/>
                  </a:lnTo>
                  <a:lnTo>
                    <a:pt x="44" y="44"/>
                  </a:lnTo>
                  <a:close/>
                  <a:moveTo>
                    <a:pt x="14" y="30"/>
                  </a:moveTo>
                  <a:lnTo>
                    <a:pt x="28" y="30"/>
                  </a:lnTo>
                  <a:lnTo>
                    <a:pt x="28" y="16"/>
                  </a:lnTo>
                  <a:lnTo>
                    <a:pt x="14" y="16"/>
                  </a:lnTo>
                  <a:lnTo>
                    <a:pt x="14" y="30"/>
                  </a:lnTo>
                  <a:close/>
                </a:path>
              </a:pathLst>
            </a:custGeom>
            <a:solidFill>
              <a:srgbClr val="2E4A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sp>
          <p:nvSpPr>
            <p:cNvPr id="59" name="Rectangle 106">
              <a:extLst>
                <a:ext uri="{FF2B5EF4-FFF2-40B4-BE49-F238E27FC236}">
                  <a16:creationId xmlns:a16="http://schemas.microsoft.com/office/drawing/2014/main" id="{26BDC313-B84C-4F33-BE47-8D2F79FCE292}"/>
                </a:ext>
              </a:extLst>
            </p:cNvPr>
            <p:cNvSpPr>
              <a:spLocks noChangeArrowheads="1"/>
            </p:cNvSpPr>
            <p:nvPr/>
          </p:nvSpPr>
          <p:spPr bwMode="auto">
            <a:xfrm>
              <a:off x="5116513" y="6226175"/>
              <a:ext cx="69850" cy="22225"/>
            </a:xfrm>
            <a:prstGeom prst="rect">
              <a:avLst/>
            </a:prstGeom>
            <a:solidFill>
              <a:srgbClr val="2B4B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sp>
          <p:nvSpPr>
            <p:cNvPr id="60" name="Freeform 107">
              <a:extLst>
                <a:ext uri="{FF2B5EF4-FFF2-40B4-BE49-F238E27FC236}">
                  <a16:creationId xmlns:a16="http://schemas.microsoft.com/office/drawing/2014/main" id="{080C0740-B1DA-430F-B405-CDBAC972E134}"/>
                </a:ext>
              </a:extLst>
            </p:cNvPr>
            <p:cNvSpPr>
              <a:spLocks noEditPoints="1"/>
            </p:cNvSpPr>
            <p:nvPr/>
          </p:nvSpPr>
          <p:spPr bwMode="auto">
            <a:xfrm>
              <a:off x="5024438" y="6292850"/>
              <a:ext cx="69850" cy="69850"/>
            </a:xfrm>
            <a:custGeom>
              <a:avLst/>
              <a:gdLst>
                <a:gd name="T0" fmla="*/ 44 w 44"/>
                <a:gd name="T1" fmla="*/ 44 h 44"/>
                <a:gd name="T2" fmla="*/ 0 w 44"/>
                <a:gd name="T3" fmla="*/ 44 h 44"/>
                <a:gd name="T4" fmla="*/ 0 w 44"/>
                <a:gd name="T5" fmla="*/ 0 h 44"/>
                <a:gd name="T6" fmla="*/ 44 w 44"/>
                <a:gd name="T7" fmla="*/ 0 h 44"/>
                <a:gd name="T8" fmla="*/ 44 w 44"/>
                <a:gd name="T9" fmla="*/ 44 h 44"/>
                <a:gd name="T10" fmla="*/ 14 w 44"/>
                <a:gd name="T11" fmla="*/ 30 h 44"/>
                <a:gd name="T12" fmla="*/ 28 w 44"/>
                <a:gd name="T13" fmla="*/ 30 h 44"/>
                <a:gd name="T14" fmla="*/ 28 w 44"/>
                <a:gd name="T15" fmla="*/ 14 h 44"/>
                <a:gd name="T16" fmla="*/ 14 w 44"/>
                <a:gd name="T17" fmla="*/ 14 h 44"/>
                <a:gd name="T18" fmla="*/ 14 w 44"/>
                <a:gd name="T19" fmla="*/ 3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44">
                  <a:moveTo>
                    <a:pt x="44" y="44"/>
                  </a:moveTo>
                  <a:lnTo>
                    <a:pt x="0" y="44"/>
                  </a:lnTo>
                  <a:lnTo>
                    <a:pt x="0" y="0"/>
                  </a:lnTo>
                  <a:lnTo>
                    <a:pt x="44" y="0"/>
                  </a:lnTo>
                  <a:lnTo>
                    <a:pt x="44" y="44"/>
                  </a:lnTo>
                  <a:close/>
                  <a:moveTo>
                    <a:pt x="14" y="30"/>
                  </a:moveTo>
                  <a:lnTo>
                    <a:pt x="28" y="30"/>
                  </a:lnTo>
                  <a:lnTo>
                    <a:pt x="28" y="14"/>
                  </a:lnTo>
                  <a:lnTo>
                    <a:pt x="14" y="14"/>
                  </a:lnTo>
                  <a:lnTo>
                    <a:pt x="14" y="30"/>
                  </a:lnTo>
                  <a:close/>
                </a:path>
              </a:pathLst>
            </a:custGeom>
            <a:solidFill>
              <a:srgbClr val="2E4A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sp>
          <p:nvSpPr>
            <p:cNvPr id="61" name="Rectangle 108">
              <a:extLst>
                <a:ext uri="{FF2B5EF4-FFF2-40B4-BE49-F238E27FC236}">
                  <a16:creationId xmlns:a16="http://schemas.microsoft.com/office/drawing/2014/main" id="{C4BC0B0D-C43F-4534-8A2C-A7F236707C57}"/>
                </a:ext>
              </a:extLst>
            </p:cNvPr>
            <p:cNvSpPr>
              <a:spLocks noChangeArrowheads="1"/>
            </p:cNvSpPr>
            <p:nvPr/>
          </p:nvSpPr>
          <p:spPr bwMode="auto">
            <a:xfrm>
              <a:off x="5116513" y="6315075"/>
              <a:ext cx="69850" cy="25400"/>
            </a:xfrm>
            <a:prstGeom prst="rect">
              <a:avLst/>
            </a:prstGeom>
            <a:solidFill>
              <a:srgbClr val="2B4B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sp>
          <p:nvSpPr>
            <p:cNvPr id="62" name="Freeform 109">
              <a:extLst>
                <a:ext uri="{FF2B5EF4-FFF2-40B4-BE49-F238E27FC236}">
                  <a16:creationId xmlns:a16="http://schemas.microsoft.com/office/drawing/2014/main" id="{7B025586-3AAC-4C40-958E-C30990CC8264}"/>
                </a:ext>
              </a:extLst>
            </p:cNvPr>
            <p:cNvSpPr>
              <a:spLocks noEditPoints="1"/>
            </p:cNvSpPr>
            <p:nvPr/>
          </p:nvSpPr>
          <p:spPr bwMode="auto">
            <a:xfrm>
              <a:off x="5024438" y="6384925"/>
              <a:ext cx="69850" cy="69850"/>
            </a:xfrm>
            <a:custGeom>
              <a:avLst/>
              <a:gdLst>
                <a:gd name="T0" fmla="*/ 44 w 44"/>
                <a:gd name="T1" fmla="*/ 44 h 44"/>
                <a:gd name="T2" fmla="*/ 0 w 44"/>
                <a:gd name="T3" fmla="*/ 44 h 44"/>
                <a:gd name="T4" fmla="*/ 0 w 44"/>
                <a:gd name="T5" fmla="*/ 0 h 44"/>
                <a:gd name="T6" fmla="*/ 44 w 44"/>
                <a:gd name="T7" fmla="*/ 0 h 44"/>
                <a:gd name="T8" fmla="*/ 44 w 44"/>
                <a:gd name="T9" fmla="*/ 44 h 44"/>
                <a:gd name="T10" fmla="*/ 14 w 44"/>
                <a:gd name="T11" fmla="*/ 30 h 44"/>
                <a:gd name="T12" fmla="*/ 28 w 44"/>
                <a:gd name="T13" fmla="*/ 30 h 44"/>
                <a:gd name="T14" fmla="*/ 28 w 44"/>
                <a:gd name="T15" fmla="*/ 14 h 44"/>
                <a:gd name="T16" fmla="*/ 14 w 44"/>
                <a:gd name="T17" fmla="*/ 14 h 44"/>
                <a:gd name="T18" fmla="*/ 14 w 44"/>
                <a:gd name="T19" fmla="*/ 3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44">
                  <a:moveTo>
                    <a:pt x="44" y="44"/>
                  </a:moveTo>
                  <a:lnTo>
                    <a:pt x="0" y="44"/>
                  </a:lnTo>
                  <a:lnTo>
                    <a:pt x="0" y="0"/>
                  </a:lnTo>
                  <a:lnTo>
                    <a:pt x="44" y="0"/>
                  </a:lnTo>
                  <a:lnTo>
                    <a:pt x="44" y="44"/>
                  </a:lnTo>
                  <a:close/>
                  <a:moveTo>
                    <a:pt x="14" y="30"/>
                  </a:moveTo>
                  <a:lnTo>
                    <a:pt x="28" y="30"/>
                  </a:lnTo>
                  <a:lnTo>
                    <a:pt x="28" y="14"/>
                  </a:lnTo>
                  <a:lnTo>
                    <a:pt x="14" y="14"/>
                  </a:lnTo>
                  <a:lnTo>
                    <a:pt x="14" y="30"/>
                  </a:lnTo>
                  <a:close/>
                </a:path>
              </a:pathLst>
            </a:custGeom>
            <a:solidFill>
              <a:srgbClr val="2B4B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sp>
          <p:nvSpPr>
            <p:cNvPr id="63" name="Rectangle 110">
              <a:extLst>
                <a:ext uri="{FF2B5EF4-FFF2-40B4-BE49-F238E27FC236}">
                  <a16:creationId xmlns:a16="http://schemas.microsoft.com/office/drawing/2014/main" id="{A3DEC35A-51AF-4FE2-9259-0E14B37B8E41}"/>
                </a:ext>
              </a:extLst>
            </p:cNvPr>
            <p:cNvSpPr>
              <a:spLocks noChangeArrowheads="1"/>
            </p:cNvSpPr>
            <p:nvPr/>
          </p:nvSpPr>
          <p:spPr bwMode="auto">
            <a:xfrm>
              <a:off x="5116513" y="6407150"/>
              <a:ext cx="69850" cy="25400"/>
            </a:xfrm>
            <a:prstGeom prst="rect">
              <a:avLst/>
            </a:prstGeom>
            <a:solidFill>
              <a:srgbClr val="2E4A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sp>
          <p:nvSpPr>
            <p:cNvPr id="64" name="Freeform 111">
              <a:extLst>
                <a:ext uri="{FF2B5EF4-FFF2-40B4-BE49-F238E27FC236}">
                  <a16:creationId xmlns:a16="http://schemas.microsoft.com/office/drawing/2014/main" id="{8986CAC4-6A8B-4D77-8D5B-94BB742E204E}"/>
                </a:ext>
              </a:extLst>
            </p:cNvPr>
            <p:cNvSpPr>
              <a:spLocks noEditPoints="1"/>
            </p:cNvSpPr>
            <p:nvPr/>
          </p:nvSpPr>
          <p:spPr bwMode="auto">
            <a:xfrm>
              <a:off x="5024438" y="6524625"/>
              <a:ext cx="161925" cy="66675"/>
            </a:xfrm>
            <a:custGeom>
              <a:avLst/>
              <a:gdLst>
                <a:gd name="T0" fmla="*/ 102 w 102"/>
                <a:gd name="T1" fmla="*/ 42 h 42"/>
                <a:gd name="T2" fmla="*/ 0 w 102"/>
                <a:gd name="T3" fmla="*/ 42 h 42"/>
                <a:gd name="T4" fmla="*/ 0 w 102"/>
                <a:gd name="T5" fmla="*/ 0 h 42"/>
                <a:gd name="T6" fmla="*/ 102 w 102"/>
                <a:gd name="T7" fmla="*/ 0 h 42"/>
                <a:gd name="T8" fmla="*/ 102 w 102"/>
                <a:gd name="T9" fmla="*/ 42 h 42"/>
                <a:gd name="T10" fmla="*/ 14 w 102"/>
                <a:gd name="T11" fmla="*/ 28 h 42"/>
                <a:gd name="T12" fmla="*/ 86 w 102"/>
                <a:gd name="T13" fmla="*/ 28 h 42"/>
                <a:gd name="T14" fmla="*/ 86 w 102"/>
                <a:gd name="T15" fmla="*/ 14 h 42"/>
                <a:gd name="T16" fmla="*/ 14 w 102"/>
                <a:gd name="T17" fmla="*/ 14 h 42"/>
                <a:gd name="T18" fmla="*/ 14 w 102"/>
                <a:gd name="T19" fmla="*/ 2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42">
                  <a:moveTo>
                    <a:pt x="102" y="42"/>
                  </a:moveTo>
                  <a:lnTo>
                    <a:pt x="0" y="42"/>
                  </a:lnTo>
                  <a:lnTo>
                    <a:pt x="0" y="0"/>
                  </a:lnTo>
                  <a:lnTo>
                    <a:pt x="102" y="0"/>
                  </a:lnTo>
                  <a:lnTo>
                    <a:pt x="102" y="42"/>
                  </a:lnTo>
                  <a:close/>
                  <a:moveTo>
                    <a:pt x="14" y="28"/>
                  </a:moveTo>
                  <a:lnTo>
                    <a:pt x="86" y="28"/>
                  </a:lnTo>
                  <a:lnTo>
                    <a:pt x="86" y="14"/>
                  </a:lnTo>
                  <a:lnTo>
                    <a:pt x="14" y="14"/>
                  </a:lnTo>
                  <a:lnTo>
                    <a:pt x="14" y="28"/>
                  </a:lnTo>
                  <a:close/>
                </a:path>
              </a:pathLst>
            </a:custGeom>
            <a:solidFill>
              <a:srgbClr val="2E4A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ndParaRPr>
            </a:p>
          </p:txBody>
        </p:sp>
      </p:grpSp>
      <p:pic>
        <p:nvPicPr>
          <p:cNvPr id="65" name="Picture 16" descr="Image result for mehadrin">
            <a:extLst>
              <a:ext uri="{FF2B5EF4-FFF2-40B4-BE49-F238E27FC236}">
                <a16:creationId xmlns:a16="http://schemas.microsoft.com/office/drawing/2014/main" id="{F2CA51D9-A0AE-47EB-B6ED-7D132E3B10A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8018"/>
          <a:stretch/>
        </p:blipFill>
        <p:spPr bwMode="auto">
          <a:xfrm>
            <a:off x="5340442" y="0"/>
            <a:ext cx="2370213" cy="911450"/>
          </a:xfrm>
          <a:prstGeom prst="rect">
            <a:avLst/>
          </a:prstGeom>
          <a:noFill/>
          <a:extLst>
            <a:ext uri="{909E8E84-426E-40DD-AFC4-6F175D3DCCD1}">
              <a14:hiddenFill xmlns:a14="http://schemas.microsoft.com/office/drawing/2010/main">
                <a:solidFill>
                  <a:srgbClr val="FFFFFF"/>
                </a:solidFill>
              </a14:hiddenFill>
            </a:ext>
          </a:extLst>
        </p:spPr>
      </p:pic>
      <p:sp>
        <p:nvSpPr>
          <p:cNvPr id="68" name="קשת מלאה 25">
            <a:extLst>
              <a:ext uri="{FF2B5EF4-FFF2-40B4-BE49-F238E27FC236}">
                <a16:creationId xmlns:a16="http://schemas.microsoft.com/office/drawing/2014/main" id="{65BFF67A-90FA-47DD-8A66-5C6E0CC04BC3}"/>
              </a:ext>
            </a:extLst>
          </p:cNvPr>
          <p:cNvSpPr/>
          <p:nvPr/>
        </p:nvSpPr>
        <p:spPr>
          <a:xfrm>
            <a:off x="688845" y="4767628"/>
            <a:ext cx="145319" cy="153213"/>
          </a:xfrm>
          <a:prstGeom prst="blockArc">
            <a:avLst>
              <a:gd name="adj1" fmla="val 3309100"/>
              <a:gd name="adj2" fmla="val 1661761"/>
              <a:gd name="adj3" fmla="val 16851"/>
            </a:avLst>
          </a:prstGeom>
          <a:solidFill>
            <a:srgbClr val="2D497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schemeClr val="tx1"/>
              </a:solidFill>
            </a:endParaRPr>
          </a:p>
        </p:txBody>
      </p:sp>
      <p:sp>
        <p:nvSpPr>
          <p:cNvPr id="69" name="קשת מלאה 25">
            <a:extLst>
              <a:ext uri="{FF2B5EF4-FFF2-40B4-BE49-F238E27FC236}">
                <a16:creationId xmlns:a16="http://schemas.microsoft.com/office/drawing/2014/main" id="{00D5BDC9-DECC-4548-ACC3-BA1A2A564A05}"/>
              </a:ext>
            </a:extLst>
          </p:cNvPr>
          <p:cNvSpPr/>
          <p:nvPr/>
        </p:nvSpPr>
        <p:spPr>
          <a:xfrm>
            <a:off x="1334189" y="3036487"/>
            <a:ext cx="111297" cy="117343"/>
          </a:xfrm>
          <a:prstGeom prst="blockArc">
            <a:avLst>
              <a:gd name="adj1" fmla="val 3309100"/>
              <a:gd name="adj2" fmla="val 1661761"/>
              <a:gd name="adj3" fmla="val 168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schemeClr val="tx1"/>
              </a:solidFill>
            </a:endParaRPr>
          </a:p>
        </p:txBody>
      </p:sp>
      <p:sp>
        <p:nvSpPr>
          <p:cNvPr id="70" name="קשת מלאה 25">
            <a:extLst>
              <a:ext uri="{FF2B5EF4-FFF2-40B4-BE49-F238E27FC236}">
                <a16:creationId xmlns:a16="http://schemas.microsoft.com/office/drawing/2014/main" id="{BC6BA663-38FC-48B5-9E21-6BE11D3E47FE}"/>
              </a:ext>
            </a:extLst>
          </p:cNvPr>
          <p:cNvSpPr/>
          <p:nvPr/>
        </p:nvSpPr>
        <p:spPr>
          <a:xfrm>
            <a:off x="1325009" y="4337894"/>
            <a:ext cx="111297" cy="117343"/>
          </a:xfrm>
          <a:prstGeom prst="blockArc">
            <a:avLst>
              <a:gd name="adj1" fmla="val 3309100"/>
              <a:gd name="adj2" fmla="val 1661761"/>
              <a:gd name="adj3" fmla="val 168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schemeClr val="tx1"/>
              </a:solidFill>
            </a:endParaRPr>
          </a:p>
        </p:txBody>
      </p:sp>
      <p:sp>
        <p:nvSpPr>
          <p:cNvPr id="71" name="קשת מלאה 25">
            <a:extLst>
              <a:ext uri="{FF2B5EF4-FFF2-40B4-BE49-F238E27FC236}">
                <a16:creationId xmlns:a16="http://schemas.microsoft.com/office/drawing/2014/main" id="{ECEDBA28-95A2-4B19-A122-A2C0743F009E}"/>
              </a:ext>
            </a:extLst>
          </p:cNvPr>
          <p:cNvSpPr/>
          <p:nvPr/>
        </p:nvSpPr>
        <p:spPr>
          <a:xfrm>
            <a:off x="1334189" y="3460220"/>
            <a:ext cx="111297" cy="117343"/>
          </a:xfrm>
          <a:prstGeom prst="blockArc">
            <a:avLst>
              <a:gd name="adj1" fmla="val 3309100"/>
              <a:gd name="adj2" fmla="val 1661761"/>
              <a:gd name="adj3" fmla="val 168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schemeClr val="tx1"/>
              </a:solidFill>
            </a:endParaRPr>
          </a:p>
        </p:txBody>
      </p:sp>
      <p:sp>
        <p:nvSpPr>
          <p:cNvPr id="72" name="קשת מלאה 25">
            <a:extLst>
              <a:ext uri="{FF2B5EF4-FFF2-40B4-BE49-F238E27FC236}">
                <a16:creationId xmlns:a16="http://schemas.microsoft.com/office/drawing/2014/main" id="{94D49B84-081A-42DB-99D9-7F80DB526B53}"/>
              </a:ext>
            </a:extLst>
          </p:cNvPr>
          <p:cNvSpPr/>
          <p:nvPr/>
        </p:nvSpPr>
        <p:spPr>
          <a:xfrm>
            <a:off x="1325009" y="3892779"/>
            <a:ext cx="111297" cy="117343"/>
          </a:xfrm>
          <a:prstGeom prst="blockArc">
            <a:avLst>
              <a:gd name="adj1" fmla="val 3309100"/>
              <a:gd name="adj2" fmla="val 1661761"/>
              <a:gd name="adj3" fmla="val 168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solidFill>
                <a:schemeClr val="tx1"/>
              </a:solidFill>
            </a:endParaRPr>
          </a:p>
        </p:txBody>
      </p:sp>
      <p:sp>
        <p:nvSpPr>
          <p:cNvPr id="73" name="קשת מלאה 25">
            <a:extLst>
              <a:ext uri="{FF2B5EF4-FFF2-40B4-BE49-F238E27FC236}">
                <a16:creationId xmlns:a16="http://schemas.microsoft.com/office/drawing/2014/main" id="{FB539A63-5DED-4EC9-959E-B11F47427DD6}"/>
              </a:ext>
            </a:extLst>
          </p:cNvPr>
          <p:cNvSpPr/>
          <p:nvPr/>
        </p:nvSpPr>
        <p:spPr>
          <a:xfrm>
            <a:off x="688845" y="6073688"/>
            <a:ext cx="145319" cy="153213"/>
          </a:xfrm>
          <a:prstGeom prst="blockArc">
            <a:avLst>
              <a:gd name="adj1" fmla="val 3309100"/>
              <a:gd name="adj2" fmla="val 1661761"/>
              <a:gd name="adj3" fmla="val 16851"/>
            </a:avLst>
          </a:prstGeom>
          <a:solidFill>
            <a:srgbClr val="2D497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schemeClr val="tx1"/>
              </a:solidFill>
            </a:endParaRPr>
          </a:p>
        </p:txBody>
      </p:sp>
    </p:spTree>
    <p:extLst>
      <p:ext uri="{BB962C8B-B14F-4D97-AF65-F5344CB8AC3E}">
        <p14:creationId xmlns:p14="http://schemas.microsoft.com/office/powerpoint/2010/main" val="557561338"/>
      </p:ext>
    </p:extLst>
  </p:cSld>
  <p:clrMapOvr>
    <a:masterClrMapping/>
  </p:clrMapOvr>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התאמה אישית 86">
      <a:majorFont>
        <a:latin typeface="Futura Std Medium"/>
        <a:ea typeface=""/>
        <a:cs typeface="Times New Roman"/>
      </a:majorFont>
      <a:minorFont>
        <a:latin typeface="Futura Std Light"/>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1642</Words>
  <Application>Microsoft Office PowerPoint</Application>
  <PresentationFormat>Widescreen</PresentationFormat>
  <Paragraphs>242</Paragraphs>
  <Slides>15</Slides>
  <Notes>0</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15</vt:i4>
      </vt:variant>
    </vt:vector>
  </HeadingPairs>
  <TitlesOfParts>
    <vt:vector size="26" baseType="lpstr">
      <vt:lpstr>Arial</vt:lpstr>
      <vt:lpstr>Calibri</vt:lpstr>
      <vt:lpstr>Calibri Light</vt:lpstr>
      <vt:lpstr>Candara</vt:lpstr>
      <vt:lpstr>Futura Std Book</vt:lpstr>
      <vt:lpstr>Futura Std Light</vt:lpstr>
      <vt:lpstr>Futura Std Medium</vt:lpstr>
      <vt:lpstr>Gotham Book</vt:lpstr>
      <vt:lpstr>Wingdings</vt:lpstr>
      <vt:lpstr>ערכת נושא Office</vt:lpstr>
      <vt:lpstr>Custom Design</vt:lpstr>
      <vt:lpstr>Capital Market Presentation</vt:lpstr>
      <vt:lpstr>Disclaimer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Corporate presentation</dc:title>
  <dc:creator>Yair Noiman</dc:creator>
  <cp:lastModifiedBy>Gerardo Tyszberowicz</cp:lastModifiedBy>
  <cp:revision>58</cp:revision>
  <dcterms:created xsi:type="dcterms:W3CDTF">2020-10-07T06:39:30Z</dcterms:created>
  <dcterms:modified xsi:type="dcterms:W3CDTF">2020-10-15T17:31:49Z</dcterms:modified>
</cp:coreProperties>
</file>